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32"/>
  </p:notesMasterIdLst>
  <p:sldIdLst>
    <p:sldId id="256" r:id="rId3"/>
    <p:sldId id="290" r:id="rId4"/>
    <p:sldId id="291" r:id="rId5"/>
    <p:sldId id="292" r:id="rId6"/>
    <p:sldId id="293" r:id="rId7"/>
    <p:sldId id="264" r:id="rId8"/>
    <p:sldId id="286" r:id="rId9"/>
    <p:sldId id="607" r:id="rId10"/>
    <p:sldId id="616" r:id="rId11"/>
    <p:sldId id="311" r:id="rId12"/>
    <p:sldId id="608" r:id="rId13"/>
    <p:sldId id="606" r:id="rId14"/>
    <p:sldId id="632" r:id="rId15"/>
    <p:sldId id="627" r:id="rId16"/>
    <p:sldId id="637" r:id="rId17"/>
    <p:sldId id="633" r:id="rId18"/>
    <p:sldId id="641" r:id="rId19"/>
    <p:sldId id="640" r:id="rId20"/>
    <p:sldId id="628" r:id="rId21"/>
    <p:sldId id="629" r:id="rId22"/>
    <p:sldId id="631" r:id="rId23"/>
    <p:sldId id="630" r:id="rId24"/>
    <p:sldId id="615" r:id="rId25"/>
    <p:sldId id="601" r:id="rId26"/>
    <p:sldId id="330" r:id="rId27"/>
    <p:sldId id="642" r:id="rId28"/>
    <p:sldId id="612" r:id="rId29"/>
    <p:sldId id="331" r:id="rId30"/>
    <p:sldId id="617" r:id="rId31"/>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B3EC484C-6BFB-419F-9B07-79B55A635F31}">
          <p14:sldIdLst>
            <p14:sldId id="256"/>
            <p14:sldId id="290"/>
            <p14:sldId id="291"/>
            <p14:sldId id="292"/>
            <p14:sldId id="293"/>
            <p14:sldId id="264"/>
            <p14:sldId id="286"/>
            <p14:sldId id="607"/>
            <p14:sldId id="616"/>
            <p14:sldId id="311"/>
            <p14:sldId id="608"/>
            <p14:sldId id="606"/>
            <p14:sldId id="632"/>
            <p14:sldId id="627"/>
            <p14:sldId id="637"/>
            <p14:sldId id="633"/>
            <p14:sldId id="641"/>
            <p14:sldId id="640"/>
            <p14:sldId id="628"/>
            <p14:sldId id="629"/>
            <p14:sldId id="631"/>
            <p14:sldId id="630"/>
            <p14:sldId id="615"/>
            <p14:sldId id="601"/>
            <p14:sldId id="330"/>
            <p14:sldId id="642"/>
            <p14:sldId id="612"/>
            <p14:sldId id="331"/>
            <p14:sldId id="61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SP_User" initials="T" lastIdx="1" clrIdx="0">
    <p:extLst>
      <p:ext uri="{19B8F6BF-5375-455C-9EA6-DF929625EA0E}">
        <p15:presenceInfo xmlns:p15="http://schemas.microsoft.com/office/powerpoint/2012/main" userId="TSP_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61558" autoAdjust="0"/>
  </p:normalViewPr>
  <p:slideViewPr>
    <p:cSldViewPr snapToGrid="0" showGuides="1">
      <p:cViewPr>
        <p:scale>
          <a:sx n="100" d="100"/>
          <a:sy n="100" d="100"/>
        </p:scale>
        <p:origin x="72" y="-245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SP_User\AppData\Local\Temp\Temp1_Citepa_Secten2022_donnees_par_secteur(1).zip\Citepa_UTCATF_Secten_ed2022-d.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16296296296294E-2"/>
          <c:y val="2.4522037621134959E-2"/>
          <c:w val="0.69454674743701139"/>
          <c:h val="0.83292164741712982"/>
        </c:manualLayout>
      </c:layout>
      <c:lineChart>
        <c:grouping val="standard"/>
        <c:varyColors val="0"/>
        <c:ser>
          <c:idx val="0"/>
          <c:order val="0"/>
          <c:tx>
            <c:strRef>
              <c:f>Graphiques!$M$27</c:f>
              <c:strCache>
                <c:ptCount val="1"/>
                <c:pt idx="0">
                  <c:v>CO2e UTCATF</c:v>
                </c:pt>
              </c:strCache>
            </c:strRef>
          </c:tx>
          <c:spPr>
            <a:ln w="57150" cap="rnd">
              <a:solidFill>
                <a:srgbClr val="002060"/>
              </a:solidFill>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Graphiques!$N$27:$BE$27</c:f>
              <c:numCache>
                <c:formatCode>0.0</c:formatCode>
                <c:ptCount val="44"/>
                <c:pt idx="0">
                  <c:v>23.986190046063701</c:v>
                </c:pt>
                <c:pt idx="1">
                  <c:v>24.071181145849895</c:v>
                </c:pt>
                <c:pt idx="2">
                  <c:v>21.9332138068158</c:v>
                </c:pt>
                <c:pt idx="3">
                  <c:v>24.996386104902008</c:v>
                </c:pt>
                <c:pt idx="4">
                  <c:v>22.537161548489774</c:v>
                </c:pt>
                <c:pt idx="5">
                  <c:v>24.879274305130188</c:v>
                </c:pt>
                <c:pt idx="6">
                  <c:v>31.267071291138553</c:v>
                </c:pt>
                <c:pt idx="7">
                  <c:v>31.529240771838616</c:v>
                </c:pt>
                <c:pt idx="8">
                  <c:v>33.439549498973676</c:v>
                </c:pt>
                <c:pt idx="9">
                  <c:v>36.731880206966039</c:v>
                </c:pt>
                <c:pt idx="10">
                  <c:v>19.709218603289848</c:v>
                </c:pt>
                <c:pt idx="11">
                  <c:v>31.656774086533176</c:v>
                </c:pt>
                <c:pt idx="12">
                  <c:v>40.527332216787649</c:v>
                </c:pt>
                <c:pt idx="13">
                  <c:v>43.386732090741106</c:v>
                </c:pt>
                <c:pt idx="14">
                  <c:v>46.630143313459556</c:v>
                </c:pt>
                <c:pt idx="15">
                  <c:v>47.311183942900193</c:v>
                </c:pt>
                <c:pt idx="16">
                  <c:v>49.000555290624597</c:v>
                </c:pt>
                <c:pt idx="17">
                  <c:v>48.361692795002647</c:v>
                </c:pt>
                <c:pt idx="18">
                  <c:v>48.153352120266284</c:v>
                </c:pt>
                <c:pt idx="19">
                  <c:v>37.607627699103865</c:v>
                </c:pt>
                <c:pt idx="20">
                  <c:v>38.355036077780753</c:v>
                </c:pt>
                <c:pt idx="21">
                  <c:v>38.457382985368305</c:v>
                </c:pt>
                <c:pt idx="22">
                  <c:v>40.99396644668272</c:v>
                </c:pt>
                <c:pt idx="23">
                  <c:v>44.590905861443034</c:v>
                </c:pt>
                <c:pt idx="24">
                  <c:v>38.414379419303287</c:v>
                </c:pt>
                <c:pt idx="25">
                  <c:v>34.577330206352947</c:v>
                </c:pt>
                <c:pt idx="26">
                  <c:v>25.565058119573557</c:v>
                </c:pt>
                <c:pt idx="27">
                  <c:v>16.742818931941656</c:v>
                </c:pt>
                <c:pt idx="28">
                  <c:v>14.091453048033967</c:v>
                </c:pt>
                <c:pt idx="29">
                  <c:v>12.288159303901027</c:v>
                </c:pt>
                <c:pt idx="30">
                  <c:v>14.005484117910383</c:v>
                </c:pt>
                <c:pt idx="31">
                  <c:v>13.837646681756132</c:v>
                </c:pt>
              </c:numCache>
            </c:numRef>
          </c:val>
          <c:smooth val="0"/>
          <c:extLst>
            <c:ext xmlns:c16="http://schemas.microsoft.com/office/drawing/2014/chart" uri="{C3380CC4-5D6E-409C-BE32-E72D297353CC}">
              <c16:uniqueId val="{00000000-03B9-44E3-A3D8-49A0645D473A}"/>
            </c:ext>
          </c:extLst>
        </c:ser>
        <c:ser>
          <c:idx val="2"/>
          <c:order val="1"/>
          <c:tx>
            <c:strRef>
              <c:f>Graphiques!#REF!</c:f>
              <c:strCache>
                <c:ptCount val="1"/>
                <c:pt idx="0">
                  <c:v>#REF!</c:v>
                </c:pt>
              </c:strCache>
            </c:strRef>
          </c:tx>
          <c:spPr>
            <a:ln w="28575" cap="rnd">
              <a:solidFill>
                <a:schemeClr val="accent3"/>
              </a:solidFill>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Graphiques!#REF!</c:f>
              <c:numCache>
                <c:formatCode>General</c:formatCode>
                <c:ptCount val="1"/>
                <c:pt idx="0">
                  <c:v>1</c:v>
                </c:pt>
              </c:numCache>
            </c:numRef>
          </c:val>
          <c:smooth val="0"/>
          <c:extLst>
            <c:ext xmlns:c16="http://schemas.microsoft.com/office/drawing/2014/chart" uri="{C3380CC4-5D6E-409C-BE32-E72D297353CC}">
              <c16:uniqueId val="{00000001-03B9-44E3-A3D8-49A0645D473A}"/>
            </c:ext>
          </c:extLst>
        </c:ser>
        <c:ser>
          <c:idx val="3"/>
          <c:order val="2"/>
          <c:tx>
            <c:strRef>
              <c:f>Graphiques!#REF!</c:f>
              <c:strCache>
                <c:ptCount val="1"/>
                <c:pt idx="0">
                  <c:v>#REF!</c:v>
                </c:pt>
              </c:strCache>
            </c:strRef>
          </c:tx>
          <c:spPr>
            <a:ln w="28575" cap="rnd">
              <a:solidFill>
                <a:schemeClr val="accent4"/>
              </a:solidFill>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Graphiques!#REF!</c:f>
              <c:numCache>
                <c:formatCode>General</c:formatCode>
                <c:ptCount val="1"/>
                <c:pt idx="0">
                  <c:v>1</c:v>
                </c:pt>
              </c:numCache>
            </c:numRef>
          </c:val>
          <c:smooth val="0"/>
          <c:extLst>
            <c:ext xmlns:c16="http://schemas.microsoft.com/office/drawing/2014/chart" uri="{C3380CC4-5D6E-409C-BE32-E72D297353CC}">
              <c16:uniqueId val="{00000002-03B9-44E3-A3D8-49A0645D473A}"/>
            </c:ext>
          </c:extLst>
        </c:ser>
        <c:ser>
          <c:idx val="4"/>
          <c:order val="3"/>
          <c:tx>
            <c:strRef>
              <c:f>Graphiques!#REF!</c:f>
              <c:strCache>
                <c:ptCount val="1"/>
                <c:pt idx="0">
                  <c:v>#REF!</c:v>
                </c:pt>
              </c:strCache>
            </c:strRef>
          </c:tx>
          <c:spPr>
            <a:ln w="28575" cap="rnd">
              <a:solidFill>
                <a:schemeClr val="accent5"/>
              </a:solidFill>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Graphiques!#REF!</c:f>
              <c:numCache>
                <c:formatCode>General</c:formatCode>
                <c:ptCount val="1"/>
                <c:pt idx="0">
                  <c:v>1</c:v>
                </c:pt>
              </c:numCache>
            </c:numRef>
          </c:val>
          <c:smooth val="0"/>
          <c:extLst>
            <c:ext xmlns:c16="http://schemas.microsoft.com/office/drawing/2014/chart" uri="{C3380CC4-5D6E-409C-BE32-E72D297353CC}">
              <c16:uniqueId val="{00000003-03B9-44E3-A3D8-49A0645D473A}"/>
            </c:ext>
          </c:extLst>
        </c:ser>
        <c:ser>
          <c:idx val="5"/>
          <c:order val="4"/>
          <c:tx>
            <c:strRef>
              <c:f>Graphiques!#REF!</c:f>
              <c:strCache>
                <c:ptCount val="1"/>
                <c:pt idx="0">
                  <c:v>#REF!</c:v>
                </c:pt>
              </c:strCache>
            </c:strRef>
          </c:tx>
          <c:spPr>
            <a:ln w="28575" cap="rnd">
              <a:solidFill>
                <a:schemeClr val="accent6"/>
              </a:solidFill>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Graphiques!#REF!</c:f>
              <c:numCache>
                <c:formatCode>General</c:formatCode>
                <c:ptCount val="1"/>
                <c:pt idx="0">
                  <c:v>1</c:v>
                </c:pt>
              </c:numCache>
            </c:numRef>
          </c:val>
          <c:smooth val="0"/>
          <c:extLst>
            <c:ext xmlns:c16="http://schemas.microsoft.com/office/drawing/2014/chart" uri="{C3380CC4-5D6E-409C-BE32-E72D297353CC}">
              <c16:uniqueId val="{00000004-03B9-44E3-A3D8-49A0645D473A}"/>
            </c:ext>
          </c:extLst>
        </c:ser>
        <c:ser>
          <c:idx val="6"/>
          <c:order val="5"/>
          <c:tx>
            <c:strRef>
              <c:f>Graphiques!$M$29</c:f>
              <c:strCache>
                <c:ptCount val="1"/>
                <c:pt idx="0">
                  <c:v>Objectifs SNBC-2 UTCATF (tranches annuelles)</c:v>
                </c:pt>
              </c:strCache>
            </c:strRef>
          </c:tx>
          <c:spPr>
            <a:ln w="76200" cap="rnd">
              <a:solidFill>
                <a:srgbClr val="7030A0"/>
              </a:solidFill>
              <a:prstDash val="sysDot"/>
              <a:round/>
            </a:ln>
            <a:effectLst/>
          </c:spPr>
          <c:marker>
            <c:symbol val="none"/>
          </c:marker>
          <c:cat>
            <c:numRef>
              <c:f>Graphiques!$N$26:$BE$26</c:f>
              <c:numCache>
                <c:formatCode>General</c:formatCode>
                <c:ptCount val="44"/>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numCache>
            </c:numRef>
          </c:cat>
          <c:val>
            <c:numRef>
              <c:f>Graphiques!$N$29:$BE$29</c:f>
              <c:numCache>
                <c:formatCode>General</c:formatCode>
                <c:ptCount val="44"/>
                <c:pt idx="29" formatCode="0.0">
                  <c:v>39</c:v>
                </c:pt>
                <c:pt idx="30" formatCode="0.0">
                  <c:v>39</c:v>
                </c:pt>
                <c:pt idx="31" formatCode="0.0">
                  <c:v>39</c:v>
                </c:pt>
                <c:pt idx="32" formatCode="0.0">
                  <c:v>38</c:v>
                </c:pt>
                <c:pt idx="33" formatCode="0.0">
                  <c:v>38</c:v>
                </c:pt>
                <c:pt idx="34" formatCode="0.0">
                  <c:v>38</c:v>
                </c:pt>
                <c:pt idx="35" formatCode="0.0">
                  <c:v>38</c:v>
                </c:pt>
                <c:pt idx="36" formatCode="0.0">
                  <c:v>38</c:v>
                </c:pt>
                <c:pt idx="37" formatCode="0.0">
                  <c:v>39</c:v>
                </c:pt>
                <c:pt idx="38" formatCode="0.0">
                  <c:v>39</c:v>
                </c:pt>
                <c:pt idx="39" formatCode="0.0">
                  <c:v>40</c:v>
                </c:pt>
                <c:pt idx="40" formatCode="0.0">
                  <c:v>40</c:v>
                </c:pt>
                <c:pt idx="41" formatCode="0.0">
                  <c:v>42</c:v>
                </c:pt>
                <c:pt idx="42" formatCode="0.0">
                  <c:v>43</c:v>
                </c:pt>
                <c:pt idx="43" formatCode="0.0">
                  <c:v>44</c:v>
                </c:pt>
              </c:numCache>
            </c:numRef>
          </c:val>
          <c:smooth val="0"/>
          <c:extLst>
            <c:ext xmlns:c16="http://schemas.microsoft.com/office/drawing/2014/chart" uri="{C3380CC4-5D6E-409C-BE32-E72D297353CC}">
              <c16:uniqueId val="{00000005-03B9-44E3-A3D8-49A0645D473A}"/>
            </c:ext>
          </c:extLst>
        </c:ser>
        <c:dLbls>
          <c:showLegendKey val="0"/>
          <c:showVal val="0"/>
          <c:showCatName val="0"/>
          <c:showSerName val="0"/>
          <c:showPercent val="0"/>
          <c:showBubbleSize val="0"/>
        </c:dLbls>
        <c:smooth val="0"/>
        <c:axId val="306665888"/>
        <c:axId val="306665344"/>
      </c:lineChart>
      <c:catAx>
        <c:axId val="3066658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crossAx val="306665344"/>
        <c:crosses val="autoZero"/>
        <c:auto val="1"/>
        <c:lblAlgn val="ctr"/>
        <c:lblOffset val="100"/>
        <c:noMultiLvlLbl val="0"/>
      </c:catAx>
      <c:valAx>
        <c:axId val="3066653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r>
                  <a:rPr lang="fr-FR" sz="900">
                    <a:latin typeface="Trebuchet MS" panose="020B0603020202020204" pitchFamily="34" charset="0"/>
                  </a:rPr>
                  <a:t>millions de tonnes CO</a:t>
                </a:r>
                <a:r>
                  <a:rPr lang="fr-FR" sz="900" baseline="-25000">
                    <a:latin typeface="Trebuchet MS" panose="020B0603020202020204" pitchFamily="34" charset="0"/>
                  </a:rPr>
                  <a:t>2</a:t>
                </a:r>
                <a:r>
                  <a:rPr lang="fr-FR" sz="900">
                    <a:latin typeface="Trebuchet MS" panose="020B0603020202020204" pitchFamily="34" charset="0"/>
                  </a:rPr>
                  <a:t> équivalent</a:t>
                </a:r>
              </a:p>
            </c:rich>
          </c:tx>
          <c:layout>
            <c:manualLayout>
              <c:xMode val="edge"/>
              <c:yMode val="edge"/>
              <c:x val="7.0555555555555554E-3"/>
              <c:y val="9.8521825396825399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Trebuchet MS" panose="020B0603020202020204" pitchFamily="34" charset="0"/>
                <a:ea typeface="+mn-ea"/>
                <a:cs typeface="+mn-cs"/>
              </a:defRPr>
            </a:pPr>
            <a:endParaRPr lang="fr-FR"/>
          </a:p>
        </c:txPr>
        <c:crossAx val="306665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0.80903</cdr:x>
      <cdr:y>0.0357</cdr:y>
    </cdr:from>
    <cdr:to>
      <cdr:x>0.98915</cdr:x>
      <cdr:y>0.9171</cdr:y>
    </cdr:to>
    <cdr:sp macro="" textlink="">
      <cdr:nvSpPr>
        <cdr:cNvPr id="2" name="ZoneTexte 1">
          <a:extLst xmlns:a="http://schemas.openxmlformats.org/drawingml/2006/main">
            <a:ext uri="{FF2B5EF4-FFF2-40B4-BE49-F238E27FC236}">
              <a16:creationId xmlns:a16="http://schemas.microsoft.com/office/drawing/2014/main" id="{0E803534-E1A2-4FBC-AF41-9A8B74CE023A}"/>
            </a:ext>
          </a:extLst>
        </cdr:cNvPr>
        <cdr:cNvSpPr txBox="1"/>
      </cdr:nvSpPr>
      <cdr:spPr>
        <a:xfrm xmlns:a="http://schemas.openxmlformats.org/drawingml/2006/main">
          <a:off x="9073008" y="177200"/>
          <a:ext cx="2019993" cy="437431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ctr"/>
        <a:lstStyle xmlns:a="http://schemas.openxmlformats.org/drawingml/2006/main"/>
        <a:p xmlns:a="http://schemas.openxmlformats.org/drawingml/2006/main">
          <a:r>
            <a:rPr lang="fr-FR" sz="1800" dirty="0">
              <a:solidFill>
                <a:srgbClr val="002060"/>
              </a:solidFill>
              <a:latin typeface="Trebuchet MS" panose="020B0603020202020204" pitchFamily="34" charset="0"/>
            </a:rPr>
            <a:t>— TOTAL observé</a:t>
          </a:r>
        </a:p>
        <a:p xmlns:a="http://schemas.openxmlformats.org/drawingml/2006/main">
          <a:endParaRPr lang="fr-FR" sz="1800" dirty="0">
            <a:solidFill>
              <a:srgbClr val="002060"/>
            </a:solidFill>
            <a:latin typeface="Trebuchet MS" panose="020B0603020202020204" pitchFamily="34" charset="0"/>
          </a:endParaRPr>
        </a:p>
        <a:p xmlns:a="http://schemas.openxmlformats.org/drawingml/2006/main">
          <a:pPr lvl="0">
            <a:defRPr/>
          </a:pPr>
          <a:r>
            <a:rPr lang="fr-FR" sz="1800" dirty="0">
              <a:solidFill>
                <a:srgbClr val="7030A0"/>
              </a:solidFill>
              <a:latin typeface="Trebuchet MS" panose="020B0603020202020204" pitchFamily="34" charset="0"/>
            </a:rPr>
            <a:t>-- TOTAL </a:t>
          </a:r>
        </a:p>
        <a:p xmlns:a="http://schemas.openxmlformats.org/drawingml/2006/main">
          <a:pPr lvl="0">
            <a:defRPr/>
          </a:pPr>
          <a:r>
            <a:rPr lang="fr-FR" sz="1800" dirty="0">
              <a:solidFill>
                <a:srgbClr val="7030A0"/>
              </a:solidFill>
              <a:latin typeface="Trebuchet MS" panose="020B0603020202020204" pitchFamily="34" charset="0"/>
            </a:rPr>
            <a:t>Objectifs SNBC-2</a:t>
          </a:r>
        </a:p>
        <a:p xmlns:a="http://schemas.openxmlformats.org/drawingml/2006/main">
          <a:endParaRPr lang="fr-FR" sz="1800" baseline="0" dirty="0">
            <a:solidFill>
              <a:srgbClr val="002060"/>
            </a:solidFill>
            <a:latin typeface="Trebuchet MS" panose="020B0603020202020204" pitchFamily="34" charset="0"/>
          </a:endParaRPr>
        </a:p>
      </cdr:txBody>
    </cdr:sp>
  </cdr:relSizeAnchor>
  <cdr:relSizeAnchor xmlns:cdr="http://schemas.openxmlformats.org/drawingml/2006/chartDrawing">
    <cdr:from>
      <cdr:x>0.57777</cdr:x>
      <cdr:y>0.4708</cdr:y>
    </cdr:from>
    <cdr:to>
      <cdr:x>0.6593</cdr:x>
      <cdr:y>0.65504</cdr:y>
    </cdr:to>
    <cdr:sp macro="" textlink="">
      <cdr:nvSpPr>
        <cdr:cNvPr id="3" name="ZoneTexte 2">
          <a:extLst xmlns:a="http://schemas.openxmlformats.org/drawingml/2006/main">
            <a:ext uri="{FF2B5EF4-FFF2-40B4-BE49-F238E27FC236}">
              <a16:creationId xmlns:a16="http://schemas.microsoft.com/office/drawing/2014/main" id="{308B68B4-A1DF-43CA-9F2F-A55CABE70F6F}"/>
            </a:ext>
          </a:extLst>
        </cdr:cNvPr>
        <cdr:cNvSpPr txBox="1"/>
      </cdr:nvSpPr>
      <cdr:spPr>
        <a:xfrm xmlns:a="http://schemas.openxmlformats.org/drawingml/2006/main">
          <a:off x="4534695" y="2228004"/>
          <a:ext cx="639896" cy="871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000" b="1" dirty="0">
              <a:solidFill>
                <a:schemeClr val="accent2"/>
              </a:solidFill>
            </a:rPr>
            <a:t>-60 %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8E227CC-8F40-43A0-A784-1E77C9226FBC}" type="datetimeFigureOut">
              <a:rPr lang="fr-FR" smtClean="0"/>
              <a:t>12/12/2022</a:t>
            </a:fld>
            <a:endParaRPr lang="fr-FR"/>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6F4D65A-1715-468F-B794-3B7668D934DA}" type="slidenum">
              <a:rPr lang="fr-FR" smtClean="0"/>
              <a:t>‹N°›</a:t>
            </a:fld>
            <a:endParaRPr lang="fr-FR"/>
          </a:p>
        </p:txBody>
      </p:sp>
    </p:spTree>
    <p:extLst>
      <p:ext uri="{BB962C8B-B14F-4D97-AF65-F5344CB8AC3E}">
        <p14:creationId xmlns:p14="http://schemas.microsoft.com/office/powerpoint/2010/main" val="1536242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The Shift Project est une Association créée en 2010, à but non lucrative, loi 1901 qui est au service de l’intérêt général .</a:t>
            </a:r>
          </a:p>
          <a:p>
            <a:endParaRPr lang="fr-FR" dirty="0"/>
          </a:p>
          <a:p>
            <a:r>
              <a:rPr lang="fr-FR" dirty="0"/>
              <a:t>Notre objectif est d’endiguer le changement climatique et sortir de la dépendance aux énergies fossiles.</a:t>
            </a:r>
          </a:p>
          <a:p>
            <a:endParaRPr lang="fr-FR" dirty="0"/>
          </a:p>
          <a:p>
            <a:r>
              <a:rPr lang="fr-FR" dirty="0"/>
              <a:t>Comment on y parvient : en éclairant et influençant le débat sur la transition énergétique</a:t>
            </a:r>
          </a:p>
          <a:p>
            <a:endParaRPr lang="fr-FR" dirty="0"/>
          </a:p>
          <a:p>
            <a:r>
              <a:rPr lang="fr-FR" dirty="0"/>
              <a:t>Eclaire et influencer : ça veut dire quoi?</a:t>
            </a:r>
          </a:p>
        </p:txBody>
      </p:sp>
      <p:sp>
        <p:nvSpPr>
          <p:cNvPr id="4" name="Espace réservé du numéro de diapositive 3"/>
          <p:cNvSpPr>
            <a:spLocks noGrp="1"/>
          </p:cNvSpPr>
          <p:nvPr>
            <p:ph type="sldNum" sz="quarter" idx="10"/>
          </p:nvPr>
        </p:nvSpPr>
        <p:spPr/>
        <p:txBody>
          <a:bodyPr/>
          <a:lstStyle/>
          <a:p>
            <a:pPr>
              <a:defRPr/>
            </a:pPr>
            <a:fld id="{AFD4FFDA-26C4-44AA-A48E-1E0BCCFCCF9A}" type="slidenum">
              <a:rPr lang="fr-FR" smtClean="0">
                <a:solidFill>
                  <a:prstClr val="black"/>
                </a:solidFill>
              </a:rPr>
              <a:pPr>
                <a:defRPr/>
              </a:pPr>
              <a:t>2</a:t>
            </a:fld>
            <a:endParaRPr lang="fr-FR">
              <a:solidFill>
                <a:prstClr val="black"/>
              </a:solidFill>
            </a:endParaRPr>
          </a:p>
        </p:txBody>
      </p:sp>
    </p:spTree>
    <p:extLst>
      <p:ext uri="{BB962C8B-B14F-4D97-AF65-F5344CB8AC3E}">
        <p14:creationId xmlns:p14="http://schemas.microsoft.com/office/powerpoint/2010/main" val="211539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12</a:t>
            </a:fld>
            <a:endParaRPr lang="fr-FR"/>
          </a:p>
        </p:txBody>
      </p:sp>
    </p:spTree>
    <p:extLst>
      <p:ext uri="{BB962C8B-B14F-4D97-AF65-F5344CB8AC3E}">
        <p14:creationId xmlns:p14="http://schemas.microsoft.com/office/powerpoint/2010/main" val="2867993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13</a:t>
            </a:fld>
            <a:endParaRPr lang="fr-FR"/>
          </a:p>
        </p:txBody>
      </p:sp>
    </p:spTree>
    <p:extLst>
      <p:ext uri="{BB962C8B-B14F-4D97-AF65-F5344CB8AC3E}">
        <p14:creationId xmlns:p14="http://schemas.microsoft.com/office/powerpoint/2010/main" val="1492681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14</a:t>
            </a:fld>
            <a:endParaRPr lang="fr-FR"/>
          </a:p>
        </p:txBody>
      </p:sp>
    </p:spTree>
    <p:extLst>
      <p:ext uri="{BB962C8B-B14F-4D97-AF65-F5344CB8AC3E}">
        <p14:creationId xmlns:p14="http://schemas.microsoft.com/office/powerpoint/2010/main" val="1057013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15</a:t>
            </a:fld>
            <a:endParaRPr lang="fr-FR"/>
          </a:p>
        </p:txBody>
      </p:sp>
    </p:spTree>
    <p:extLst>
      <p:ext uri="{BB962C8B-B14F-4D97-AF65-F5344CB8AC3E}">
        <p14:creationId xmlns:p14="http://schemas.microsoft.com/office/powerpoint/2010/main" val="14396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16</a:t>
            </a:fld>
            <a:endParaRPr lang="fr-FR"/>
          </a:p>
        </p:txBody>
      </p:sp>
    </p:spTree>
    <p:extLst>
      <p:ext uri="{BB962C8B-B14F-4D97-AF65-F5344CB8AC3E}">
        <p14:creationId xmlns:p14="http://schemas.microsoft.com/office/powerpoint/2010/main" val="85474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17</a:t>
            </a:fld>
            <a:endParaRPr lang="fr-FR"/>
          </a:p>
        </p:txBody>
      </p:sp>
    </p:spTree>
    <p:extLst>
      <p:ext uri="{BB962C8B-B14F-4D97-AF65-F5344CB8AC3E}">
        <p14:creationId xmlns:p14="http://schemas.microsoft.com/office/powerpoint/2010/main" val="16468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18</a:t>
            </a:fld>
            <a:endParaRPr lang="fr-FR"/>
          </a:p>
        </p:txBody>
      </p:sp>
    </p:spTree>
    <p:extLst>
      <p:ext uri="{BB962C8B-B14F-4D97-AF65-F5344CB8AC3E}">
        <p14:creationId xmlns:p14="http://schemas.microsoft.com/office/powerpoint/2010/main" val="2609358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19</a:t>
            </a:fld>
            <a:endParaRPr lang="fr-FR"/>
          </a:p>
        </p:txBody>
      </p:sp>
    </p:spTree>
    <p:extLst>
      <p:ext uri="{BB962C8B-B14F-4D97-AF65-F5344CB8AC3E}">
        <p14:creationId xmlns:p14="http://schemas.microsoft.com/office/powerpoint/2010/main" val="1327423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Tx/>
              <a:buNone/>
            </a:pPr>
            <a:endParaRPr lang="fr-FR" sz="1800" b="0" i="0" u="none" strike="noStrike" baseline="0" dirty="0">
              <a:solidFill>
                <a:srgbClr val="00008F"/>
              </a:solidFill>
              <a:latin typeface="Poppins-Regular" panose="00000500000000000000" pitchFamily="50" charset="0"/>
              <a:sym typeface="Wingdings" panose="05000000000000000000" pitchFamily="2" charset="2"/>
            </a:endParaRPr>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20</a:t>
            </a:fld>
            <a:endParaRPr lang="fr-FR"/>
          </a:p>
        </p:txBody>
      </p:sp>
    </p:spTree>
    <p:extLst>
      <p:ext uri="{BB962C8B-B14F-4D97-AF65-F5344CB8AC3E}">
        <p14:creationId xmlns:p14="http://schemas.microsoft.com/office/powerpoint/2010/main" val="5160948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a:buFontTx/>
              <a:buNone/>
            </a:pPr>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21</a:t>
            </a:fld>
            <a:endParaRPr lang="fr-FR"/>
          </a:p>
        </p:txBody>
      </p:sp>
    </p:spTree>
    <p:extLst>
      <p:ext uri="{BB962C8B-B14F-4D97-AF65-F5344CB8AC3E}">
        <p14:creationId xmlns:p14="http://schemas.microsoft.com/office/powerpoint/2010/main" val="191557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defRPr/>
            </a:pPr>
            <a:r>
              <a:rPr lang="fr-FR" sz="1200" b="0" baseline="30000" dirty="0">
                <a:solidFill>
                  <a:srgbClr val="0028DC"/>
                </a:solidFill>
              </a:rPr>
              <a:t>ECLAIRER </a:t>
            </a:r>
          </a:p>
          <a:p>
            <a:pPr>
              <a:defRPr/>
            </a:pPr>
            <a:r>
              <a:rPr lang="fr-FR" sz="1200" b="0" baseline="30000" dirty="0">
                <a:solidFill>
                  <a:srgbClr val="0028DC"/>
                </a:solidFill>
              </a:rPr>
              <a:t>-&gt; On réunit des groupes de travail (on ne travail pas en chambre) de personnes choisies dans tout milieu (académique, public, privé ou associatif)</a:t>
            </a:r>
          </a:p>
          <a:p>
            <a:pPr>
              <a:defRPr/>
            </a:pPr>
            <a:r>
              <a:rPr lang="fr-FR" sz="1200" b="0" baseline="30000" dirty="0">
                <a:solidFill>
                  <a:srgbClr val="0028DC"/>
                </a:solidFill>
              </a:rPr>
              <a:t>-&gt; On produit des analyses chiffrées (niveau quantitatif – tonnes, joules ou personnes plutôt qu’euros ou dollars), de façon transparente (sourcé, accessible, en mode collaboratif – on voit les acteurs du secteur pour avoir leur relecture,  leur critique et être challengé)</a:t>
            </a:r>
          </a:p>
          <a:p>
            <a:pPr>
              <a:defRPr/>
            </a:pPr>
            <a:r>
              <a:rPr lang="fr-FR" sz="1200" b="0" baseline="30000" dirty="0">
                <a:solidFill>
                  <a:srgbClr val="0028DC"/>
                </a:solidFill>
              </a:rPr>
              <a:t>-&gt; On propose des recommandations opérationnelles dans un </a:t>
            </a:r>
            <a:r>
              <a:rPr lang="fr-FR" sz="1200" baseline="30000" dirty="0">
                <a:solidFill>
                  <a:srgbClr val="00005A"/>
                </a:solidFill>
              </a:rPr>
              <a:t>souci d’apport de réponses à la bonne échelle</a:t>
            </a:r>
            <a:endParaRPr lang="fr-FR" sz="1200" b="0" baseline="30000" dirty="0">
              <a:solidFill>
                <a:srgbClr val="0028DC"/>
              </a:solidFill>
            </a:endParaRPr>
          </a:p>
          <a:p>
            <a:pPr>
              <a:defRPr/>
            </a:pPr>
            <a:r>
              <a:rPr lang="fr-FR" sz="1200" b="0" baseline="30000" dirty="0">
                <a:solidFill>
                  <a:srgbClr val="0028DC"/>
                </a:solidFill>
              </a:rPr>
              <a:t>-&gt; Tous ces rapports sont directement accessibles sur le site</a:t>
            </a:r>
          </a:p>
          <a:p>
            <a:pPr>
              <a:defRPr/>
            </a:pPr>
            <a:endParaRPr lang="fr-FR" sz="1200" baseline="30000" dirty="0">
              <a:solidFill>
                <a:srgbClr val="00005A"/>
              </a:solidFill>
            </a:endParaRPr>
          </a:p>
          <a:p>
            <a:pPr>
              <a:defRPr/>
            </a:pPr>
            <a:r>
              <a:rPr lang="fr-FR" sz="1200" baseline="30000" dirty="0">
                <a:solidFill>
                  <a:srgbClr val="00005A"/>
                </a:solidFill>
              </a:rPr>
              <a:t>INFLUENCER</a:t>
            </a:r>
          </a:p>
          <a:p>
            <a:pPr>
              <a:defRPr/>
            </a:pPr>
            <a:r>
              <a:rPr lang="fr-FR" sz="1200" b="0" baseline="30000" dirty="0">
                <a:solidFill>
                  <a:srgbClr val="00005A"/>
                </a:solidFill>
              </a:rPr>
              <a:t>-&gt; On pose les rapports sur les bonnes tables pour orienter ou forcer le débat sur les questions clés à traiter. </a:t>
            </a:r>
          </a:p>
          <a:p>
            <a:pPr>
              <a:defRPr/>
            </a:pPr>
            <a:r>
              <a:rPr lang="fr-FR" sz="1200" b="0" baseline="30000" dirty="0">
                <a:solidFill>
                  <a:srgbClr val="00005A"/>
                </a:solidFill>
              </a:rPr>
              <a:t>-&gt; On parle aux acteurs politiques et économiques à différents niveaux stratégiques (</a:t>
            </a:r>
            <a:r>
              <a:rPr lang="fr-FR" sz="1200" b="0" i="1" baseline="30000" dirty="0">
                <a:solidFill>
                  <a:srgbClr val="00005A"/>
                </a:solidFill>
              </a:rPr>
              <a:t>salariés d’une entreprise qui s’impliquent dans la stratégie de leur organisation, dirigeants politiques et économique) </a:t>
            </a:r>
            <a:r>
              <a:rPr lang="fr-FR" sz="1200" b="0" i="0" baseline="30000" dirty="0">
                <a:solidFill>
                  <a:srgbClr val="00005A"/>
                </a:solidFill>
              </a:rPr>
              <a:t>lors d‘événements et des rencontres. </a:t>
            </a:r>
          </a:p>
          <a:p>
            <a:pPr>
              <a:defRPr/>
            </a:pPr>
            <a:r>
              <a:rPr lang="fr-FR" sz="1200" b="0" i="0" baseline="30000" dirty="0">
                <a:solidFill>
                  <a:srgbClr val="00005A"/>
                </a:solidFill>
              </a:rPr>
              <a:t>-&gt; Pour ce faire, on tisse des partenariats dans tous les milieux également pour élargir et accélérer la diffusion de nos travaux</a:t>
            </a:r>
          </a:p>
          <a:p>
            <a:pPr>
              <a:defRPr/>
            </a:pPr>
            <a:endParaRPr lang="fr-FR" sz="1200" b="0" baseline="30000" dirty="0">
              <a:solidFill>
                <a:srgbClr val="0028DC"/>
              </a:solidFill>
            </a:endParaRPr>
          </a:p>
          <a:p>
            <a:pPr marL="171450" indent="-171450">
              <a:buFont typeface="Symbol" panose="05050102010706020507" pitchFamily="18" charset="2"/>
              <a:buChar char="Þ"/>
              <a:defRPr/>
            </a:pPr>
            <a:r>
              <a:rPr lang="fr-FR" sz="1200" b="0" baseline="30000" dirty="0">
                <a:solidFill>
                  <a:srgbClr val="0028DC"/>
                </a:solidFill>
              </a:rPr>
              <a:t>notre grille de lecture de la transition est la double contrainte carbone</a:t>
            </a:r>
          </a:p>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AFD4FFDA-26C4-44AA-A48E-1E0BCCFCCF9A}" type="slidenum">
              <a:rPr lang="fr-FR">
                <a:solidFill>
                  <a:prstClr val="black"/>
                </a:solidFill>
              </a:rPr>
              <a:pPr>
                <a:defRPr/>
              </a:pPr>
              <a:t>3</a:t>
            </a:fld>
            <a:endParaRPr lang="fr-FR">
              <a:solidFill>
                <a:prstClr val="black"/>
              </a:solidFill>
            </a:endParaRPr>
          </a:p>
        </p:txBody>
      </p:sp>
    </p:spTree>
    <p:extLst>
      <p:ext uri="{BB962C8B-B14F-4D97-AF65-F5344CB8AC3E}">
        <p14:creationId xmlns:p14="http://schemas.microsoft.com/office/powerpoint/2010/main" val="3315014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lgn="l">
              <a:buFontTx/>
              <a:buChar char="-"/>
            </a:pPr>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22</a:t>
            </a:fld>
            <a:endParaRPr lang="fr-FR"/>
          </a:p>
        </p:txBody>
      </p:sp>
    </p:spTree>
    <p:extLst>
      <p:ext uri="{BB962C8B-B14F-4D97-AF65-F5344CB8AC3E}">
        <p14:creationId xmlns:p14="http://schemas.microsoft.com/office/powerpoint/2010/main" val="4031454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23</a:t>
            </a:fld>
            <a:endParaRPr lang="fr-FR"/>
          </a:p>
        </p:txBody>
      </p:sp>
    </p:spTree>
    <p:extLst>
      <p:ext uri="{BB962C8B-B14F-4D97-AF65-F5344CB8AC3E}">
        <p14:creationId xmlns:p14="http://schemas.microsoft.com/office/powerpoint/2010/main" val="74230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A6F4D65A-1715-468F-B794-3B7668D934DA}" type="slidenum">
              <a:rPr lang="fr-FR" smtClean="0"/>
              <a:t>24</a:t>
            </a:fld>
            <a:endParaRPr lang="fr-FR"/>
          </a:p>
        </p:txBody>
      </p:sp>
    </p:spTree>
    <p:extLst>
      <p:ext uri="{BB962C8B-B14F-4D97-AF65-F5344CB8AC3E}">
        <p14:creationId xmlns:p14="http://schemas.microsoft.com/office/powerpoint/2010/main" val="233709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25</a:t>
            </a:fld>
            <a:endParaRPr lang="fr-FR"/>
          </a:p>
        </p:txBody>
      </p:sp>
    </p:spTree>
    <p:extLst>
      <p:ext uri="{BB962C8B-B14F-4D97-AF65-F5344CB8AC3E}">
        <p14:creationId xmlns:p14="http://schemas.microsoft.com/office/powerpoint/2010/main" val="276500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26</a:t>
            </a:fld>
            <a:endParaRPr lang="fr-FR"/>
          </a:p>
        </p:txBody>
      </p:sp>
    </p:spTree>
    <p:extLst>
      <p:ext uri="{BB962C8B-B14F-4D97-AF65-F5344CB8AC3E}">
        <p14:creationId xmlns:p14="http://schemas.microsoft.com/office/powerpoint/2010/main" val="734000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de donner la parole à Emma et d’écouter les réactions de notre invitée Danielle Dambach, nous voulions faire un dernier clin d’œil aux élus et décideurs locaux qui nous écoutent et leur exprimer notre grand respect.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rPr>
              <a:t>Dans un moment d’inquiétude et de perte de repères des citoyens, les élus ont la responsabilité ET la capacité de définir collectivement un nouveau projet politique de territoire sobre et résilient. Les défis à relever et l’effort nécessaire à la transition énergétique et écologique sont immenses, mais l’inaction déboucherait sur des risques bien plus grands encore.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Plus que jamais les défis à relever par les élus locaux sont hors normes, mais ils constituent une formidable aventure dont les élus peuvent être les héros… toujours au service de la sécurité et du bien être des habitants.</a:t>
            </a:r>
          </a:p>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27</a:t>
            </a:fld>
            <a:endParaRPr lang="fr-FR"/>
          </a:p>
        </p:txBody>
      </p:sp>
    </p:spTree>
    <p:extLst>
      <p:ext uri="{BB962C8B-B14F-4D97-AF65-F5344CB8AC3E}">
        <p14:creationId xmlns:p14="http://schemas.microsoft.com/office/powerpoint/2010/main" val="282811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A6F4D65A-1715-468F-B794-3B7668D934DA}" type="slidenum">
              <a:rPr lang="fr-FR" smtClean="0"/>
              <a:t>29</a:t>
            </a:fld>
            <a:endParaRPr lang="fr-FR"/>
          </a:p>
        </p:txBody>
      </p:sp>
    </p:spTree>
    <p:extLst>
      <p:ext uri="{BB962C8B-B14F-4D97-AF65-F5344CB8AC3E}">
        <p14:creationId xmlns:p14="http://schemas.microsoft.com/office/powerpoint/2010/main" val="323490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marL="0" marR="0" indent="0" algn="l" defTabSz="914400">
              <a:lnSpc>
                <a:spcPct val="100000"/>
              </a:lnSpc>
              <a:spcBef>
                <a:spcPts val="0"/>
              </a:spcBef>
              <a:spcAft>
                <a:spcPts val="0"/>
              </a:spcAft>
              <a:buClrTx/>
              <a:buSzTx/>
              <a:buFontTx/>
              <a:buNone/>
              <a:defRPr/>
            </a:pPr>
            <a:r>
              <a:rPr lang="fr-FR" u="sng" dirty="0"/>
              <a:t>Association</a:t>
            </a:r>
            <a:r>
              <a:rPr lang="fr-FR" dirty="0"/>
              <a:t>:</a:t>
            </a:r>
          </a:p>
          <a:p>
            <a:pPr marL="0" marR="0" indent="0" algn="l" defTabSz="914400">
              <a:lnSpc>
                <a:spcPct val="100000"/>
              </a:lnSpc>
              <a:spcBef>
                <a:spcPts val="0"/>
              </a:spcBef>
              <a:spcAft>
                <a:spcPts val="0"/>
              </a:spcAft>
              <a:buClrTx/>
              <a:buSzTx/>
              <a:buFontTx/>
              <a:buNone/>
              <a:defRPr/>
            </a:pPr>
            <a:r>
              <a:rPr lang="fr-FR" dirty="0"/>
              <a:t>Bureau avec Président, trésorier a minima.</a:t>
            </a:r>
          </a:p>
          <a:p>
            <a:pPr marL="0" marR="0" indent="0" algn="l" defTabSz="914400">
              <a:lnSpc>
                <a:spcPct val="100000"/>
              </a:lnSpc>
              <a:spcBef>
                <a:spcPts val="0"/>
              </a:spcBef>
              <a:spcAft>
                <a:spcPts val="0"/>
              </a:spcAft>
              <a:buClrTx/>
              <a:buSzTx/>
              <a:buFontTx/>
              <a:buNone/>
              <a:defRPr/>
            </a:pPr>
            <a:r>
              <a:rPr lang="fr-FR" dirty="0"/>
              <a:t>JMJ – rôle très important dans la publicisation et démocratisation des enjeux énergie-climat et Laurent – ancien patron d’une très grande entreprise spécialisée dans </a:t>
            </a:r>
            <a:r>
              <a:rPr lang="fr-FR" b="0" i="0" dirty="0">
                <a:solidFill>
                  <a:srgbClr val="202122"/>
                </a:solidFill>
                <a:effectLst/>
                <a:latin typeface="Arial" panose="020B0604020202020204" pitchFamily="34" charset="0"/>
              </a:rPr>
              <a:t>l'immobilier commercial.</a:t>
            </a:r>
          </a:p>
          <a:p>
            <a:pPr marL="0" marR="0" indent="0" algn="l" defTabSz="914400">
              <a:lnSpc>
                <a:spcPct val="100000"/>
              </a:lnSpc>
              <a:spcBef>
                <a:spcPts val="0"/>
              </a:spcBef>
              <a:spcAft>
                <a:spcPts val="0"/>
              </a:spcAft>
              <a:buClrTx/>
              <a:buSzTx/>
              <a:buFontTx/>
              <a:buNone/>
              <a:defRPr/>
            </a:pPr>
            <a:r>
              <a:rPr lang="fr-FR" b="0" i="0" dirty="0">
                <a:solidFill>
                  <a:srgbClr val="202122"/>
                </a:solidFill>
                <a:effectLst/>
                <a:latin typeface="Arial" panose="020B0604020202020204" pitchFamily="34" charset="0"/>
              </a:rPr>
              <a:t> </a:t>
            </a:r>
            <a:r>
              <a:rPr lang="fr-FR" dirty="0"/>
              <a:t> </a:t>
            </a:r>
          </a:p>
          <a:p>
            <a:pPr marL="0" marR="0" indent="0" algn="l" defTabSz="914400">
              <a:lnSpc>
                <a:spcPct val="100000"/>
              </a:lnSpc>
              <a:spcBef>
                <a:spcPts val="0"/>
              </a:spcBef>
              <a:spcAft>
                <a:spcPts val="0"/>
              </a:spcAft>
              <a:buClrTx/>
              <a:buSzTx/>
              <a:buFontTx/>
              <a:buNone/>
              <a:defRPr/>
            </a:pPr>
            <a:r>
              <a:rPr lang="fr-FR" u="sng" dirty="0"/>
              <a:t>Salarié</a:t>
            </a:r>
          </a:p>
          <a:p>
            <a:pPr marL="0" marR="0" indent="0" algn="l" defTabSz="914400">
              <a:lnSpc>
                <a:spcPct val="100000"/>
              </a:lnSpc>
              <a:spcBef>
                <a:spcPts val="0"/>
              </a:spcBef>
              <a:spcAft>
                <a:spcPts val="0"/>
              </a:spcAft>
              <a:buClrTx/>
              <a:buSzTx/>
              <a:buFontTx/>
              <a:buNone/>
              <a:defRPr/>
            </a:pPr>
            <a:r>
              <a:rPr lang="fr-FR" u="sng" dirty="0"/>
              <a:t>Shifters</a:t>
            </a:r>
          </a:p>
          <a:p>
            <a:pPr marL="0" marR="0" indent="0" algn="l" defTabSz="914400">
              <a:lnSpc>
                <a:spcPct val="100000"/>
              </a:lnSpc>
              <a:spcBef>
                <a:spcPts val="0"/>
              </a:spcBef>
              <a:spcAft>
                <a:spcPts val="0"/>
              </a:spcAft>
              <a:buClrTx/>
              <a:buSzTx/>
              <a:buFontTx/>
              <a:buNone/>
              <a:defRPr/>
            </a:pPr>
            <a:r>
              <a:rPr lang="fr-FR" dirty="0"/>
              <a:t>18kp : gros appui sur partie recherche et plaidoyer </a:t>
            </a:r>
          </a:p>
          <a:p>
            <a:pPr marL="0" marR="0" indent="0" algn="l" defTabSz="914400">
              <a:lnSpc>
                <a:spcPct val="100000"/>
              </a:lnSpc>
              <a:spcBef>
                <a:spcPts val="0"/>
              </a:spcBef>
              <a:spcAft>
                <a:spcPts val="0"/>
              </a:spcAft>
              <a:buClrTx/>
              <a:buSzTx/>
              <a:buFontTx/>
              <a:buNone/>
              <a:defRPr/>
            </a:pPr>
            <a:r>
              <a:rPr lang="fr-FR" dirty="0"/>
              <a:t>gazette, festival du </a:t>
            </a:r>
            <a:r>
              <a:rPr lang="fr-FR" dirty="0" err="1"/>
              <a:t>cinema</a:t>
            </a:r>
            <a:r>
              <a:rPr lang="fr-FR" dirty="0"/>
              <a:t> – 14-16/2022, shift </a:t>
            </a:r>
            <a:r>
              <a:rPr lang="fr-FR" dirty="0" err="1"/>
              <a:t>your</a:t>
            </a:r>
            <a:r>
              <a:rPr lang="fr-FR" dirty="0"/>
              <a:t> job, podcasts, </a:t>
            </a:r>
            <a:r>
              <a:rPr lang="fr-FR" dirty="0" err="1"/>
              <a:t>UniverShifté</a:t>
            </a:r>
            <a:r>
              <a:rPr lang="fr-FR" dirty="0"/>
              <a:t>, concours de nouvelles…</a:t>
            </a:r>
          </a:p>
          <a:p>
            <a:pPr>
              <a:defRPr/>
            </a:pPr>
            <a:endParaRPr lang="fr-FR" dirty="0"/>
          </a:p>
        </p:txBody>
      </p:sp>
      <p:sp>
        <p:nvSpPr>
          <p:cNvPr id="4" name="Espace réservé du numéro de diapositive 3"/>
          <p:cNvSpPr>
            <a:spLocks noGrp="1"/>
          </p:cNvSpPr>
          <p:nvPr>
            <p:ph type="sldNum" sz="quarter" idx="10"/>
          </p:nvPr>
        </p:nvSpPr>
        <p:spPr bwMode="auto"/>
        <p:txBody>
          <a:bodyPr/>
          <a:lstStyle/>
          <a:p>
            <a:pPr>
              <a:defRPr/>
            </a:pPr>
            <a:fld id="{AFD4FFDA-26C4-44AA-A48E-1E0BCCFCCF9A}" type="slidenum">
              <a:rPr lang="fr-FR">
                <a:solidFill>
                  <a:prstClr val="black"/>
                </a:solidFill>
              </a:rPr>
              <a:pPr>
                <a:defRPr/>
              </a:pPr>
              <a:t>4</a:t>
            </a:fld>
            <a:endParaRPr lang="fr-FR">
              <a:solidFill>
                <a:prstClr val="black"/>
              </a:solidFill>
            </a:endParaRPr>
          </a:p>
        </p:txBody>
      </p:sp>
    </p:spTree>
    <p:extLst>
      <p:ext uri="{BB962C8B-B14F-4D97-AF65-F5344CB8AC3E}">
        <p14:creationId xmlns:p14="http://schemas.microsoft.com/office/powerpoint/2010/main" val="121640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commentaires 2"/>
          <p:cNvSpPr>
            <a:spLocks noGrp="1"/>
          </p:cNvSpPr>
          <p:nvPr>
            <p:ph type="body" idx="1"/>
          </p:nvPr>
        </p:nvSpPr>
        <p:spPr bwMode="auto"/>
        <p:txBody>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Shift ne vit que grâce au financement d’entreprise (majoritairement).</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2 types de financement : membres (adhèrent au Shift) et sponsors (qui, par leur don, participent au financement d’un ou de plusieurs projets spécifiques.)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Concernant l’indépendance du Shift vis-à-vis de ses membres financeurs, elle est certifiée par sa composition au sein du Conseil d’administration avec une présence de 5 entreprises au sein de 12 administrateurs.</a:t>
            </a:r>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Être membre avec une cotisation minimum de 10k€ en fonction du CA (de par notre intérêt général, une réduction fiscale de 60% est applicable pour les entreprises), c’est bien sûr siéger à l’AG mais surtout rejoindre le Shift Club : un réseau d'acteurs économiques engagés au sein duquel ont lieu des événements exclusifs.</a:t>
            </a:r>
          </a:p>
          <a:p>
            <a:pPr>
              <a:lnSpc>
                <a:spcPct val="107000"/>
              </a:lnSpc>
              <a:spcAft>
                <a:spcPts val="800"/>
              </a:spcAft>
            </a:pPr>
            <a:endParaRPr lang="fr-FR" sz="1800" i="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i="0" dirty="0">
                <a:effectLst/>
                <a:latin typeface="Calibri" panose="020F0502020204030204" pitchFamily="34" charset="0"/>
                <a:ea typeface="Calibri" panose="020F0502020204030204" pitchFamily="34" charset="0"/>
                <a:cs typeface="Times New Roman" panose="02020603050405020304" pitchFamily="18" charset="0"/>
              </a:rPr>
              <a:t>Don moyen sur Hello Asso: 500€</a:t>
            </a:r>
          </a:p>
        </p:txBody>
      </p:sp>
      <p:sp>
        <p:nvSpPr>
          <p:cNvPr id="4" name="Espace réservé du numéro de diapositive 3"/>
          <p:cNvSpPr>
            <a:spLocks noGrp="1"/>
          </p:cNvSpPr>
          <p:nvPr>
            <p:ph type="sldNum" sz="quarter" idx="10"/>
          </p:nvPr>
        </p:nvSpPr>
        <p:spPr bwMode="auto"/>
        <p:txBody>
          <a:bodyPr/>
          <a:lstStyle/>
          <a:p>
            <a:pPr>
              <a:defRPr/>
            </a:pPr>
            <a:fld id="{AFD4FFDA-26C4-44AA-A48E-1E0BCCFCCF9A}" type="slidenum">
              <a:rPr lang="fr-FR">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99129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7</a:t>
            </a:fld>
            <a:endParaRPr lang="fr-FR"/>
          </a:p>
        </p:txBody>
      </p:sp>
    </p:spTree>
    <p:extLst>
      <p:ext uri="{BB962C8B-B14F-4D97-AF65-F5344CB8AC3E}">
        <p14:creationId xmlns:p14="http://schemas.microsoft.com/office/powerpoint/2010/main" val="16384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8</a:t>
            </a:fld>
            <a:endParaRPr lang="fr-FR"/>
          </a:p>
        </p:txBody>
      </p:sp>
    </p:spTree>
    <p:extLst>
      <p:ext uri="{BB962C8B-B14F-4D97-AF65-F5344CB8AC3E}">
        <p14:creationId xmlns:p14="http://schemas.microsoft.com/office/powerpoint/2010/main" val="647656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9</a:t>
            </a:fld>
            <a:endParaRPr lang="fr-FR"/>
          </a:p>
        </p:txBody>
      </p:sp>
    </p:spTree>
    <p:extLst>
      <p:ext uri="{BB962C8B-B14F-4D97-AF65-F5344CB8AC3E}">
        <p14:creationId xmlns:p14="http://schemas.microsoft.com/office/powerpoint/2010/main" val="1724063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10</a:t>
            </a:fld>
            <a:endParaRPr lang="fr-FR"/>
          </a:p>
        </p:txBody>
      </p:sp>
    </p:spTree>
    <p:extLst>
      <p:ext uri="{BB962C8B-B14F-4D97-AF65-F5344CB8AC3E}">
        <p14:creationId xmlns:p14="http://schemas.microsoft.com/office/powerpoint/2010/main" val="241025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6F4D65A-1715-468F-B794-3B7668D934DA}" type="slidenum">
              <a:rPr lang="fr-FR" smtClean="0"/>
              <a:t>11</a:t>
            </a:fld>
            <a:endParaRPr lang="fr-FR"/>
          </a:p>
        </p:txBody>
      </p:sp>
    </p:spTree>
    <p:extLst>
      <p:ext uri="{BB962C8B-B14F-4D97-AF65-F5344CB8AC3E}">
        <p14:creationId xmlns:p14="http://schemas.microsoft.com/office/powerpoint/2010/main" val="88767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3" name="Espace réservé du numéro de diapositive 12">
            <a:extLst>
              <a:ext uri="{FF2B5EF4-FFF2-40B4-BE49-F238E27FC236}">
                <a16:creationId xmlns:a16="http://schemas.microsoft.com/office/drawing/2014/main" id="{EF6E96EB-DE99-42ED-BE57-2AC8C73F7C67}"/>
              </a:ext>
            </a:extLst>
          </p:cNvPr>
          <p:cNvSpPr>
            <a:spLocks noGrp="1"/>
          </p:cNvSpPr>
          <p:nvPr>
            <p:ph type="sldNum" sz="quarter" idx="16"/>
          </p:nvPr>
        </p:nvSpPr>
        <p:spPr/>
        <p:txBody>
          <a:bodyPr/>
          <a:lstStyle/>
          <a:p>
            <a:fld id="{00E0E155-A4C6-4C24-B5DD-AE65EC126F8C}" type="slidenum">
              <a:rPr lang="fr-FR" smtClean="0"/>
              <a:pPr/>
              <a:t>‹N°›</a:t>
            </a:fld>
            <a:endParaRPr lang="fr-FR" dirty="0"/>
          </a:p>
        </p:txBody>
      </p:sp>
      <p:sp>
        <p:nvSpPr>
          <p:cNvPr id="20" name="Espace réservé du texte 21">
            <a:extLst>
              <a:ext uri="{FF2B5EF4-FFF2-40B4-BE49-F238E27FC236}">
                <a16:creationId xmlns:a16="http://schemas.microsoft.com/office/drawing/2014/main" id="{5D4EC818-E2FE-469F-8800-F98EC775F033}"/>
              </a:ext>
            </a:extLst>
          </p:cNvPr>
          <p:cNvSpPr>
            <a:spLocks noGrp="1"/>
          </p:cNvSpPr>
          <p:nvPr>
            <p:ph type="body" sz="quarter" idx="14" hasCustomPrompt="1"/>
          </p:nvPr>
        </p:nvSpPr>
        <p:spPr>
          <a:xfrm>
            <a:off x="695325" y="1272541"/>
            <a:ext cx="3240000" cy="4496434"/>
          </a:xfrm>
          <a:prstGeom prst="rect">
            <a:avLst/>
          </a:prstGeom>
        </p:spPr>
        <p:txBody>
          <a:bodyPr lIns="0" tIns="0" rIns="0" bIns="0"/>
          <a:lstStyle>
            <a:lvl1pPr marL="0" indent="0">
              <a:lnSpc>
                <a:spcPct val="100000"/>
              </a:lnSpc>
              <a:spcBef>
                <a:spcPts val="600"/>
              </a:spcBef>
              <a:spcAft>
                <a:spcPts val="600"/>
              </a:spcAft>
              <a:buNone/>
              <a:defRPr sz="2000" b="1">
                <a:solidFill>
                  <a:schemeClr val="accent2"/>
                </a:solidFill>
              </a:defRPr>
            </a:lvl1pPr>
            <a:lvl2pPr marL="0" indent="0">
              <a:lnSpc>
                <a:spcPct val="100000"/>
              </a:lnSpc>
              <a:spcBef>
                <a:spcPts val="0"/>
              </a:spcBef>
              <a:spcAft>
                <a:spcPts val="600"/>
              </a:spcAft>
              <a:buNone/>
              <a:defRPr sz="1600" b="1">
                <a:solidFill>
                  <a:schemeClr val="tx2"/>
                </a:solidFill>
              </a:defRPr>
            </a:lvl2pPr>
            <a:lvl3pPr marL="0" indent="0">
              <a:lnSpc>
                <a:spcPct val="100000"/>
              </a:lnSpc>
              <a:spcBef>
                <a:spcPts val="0"/>
              </a:spcBef>
              <a:spcAft>
                <a:spcPts val="600"/>
              </a:spcAft>
              <a:buFont typeface="Arial" panose="020B0604020202020204" pitchFamily="34" charset="0"/>
              <a:buNone/>
              <a:tabLst>
                <a:tab pos="182563" algn="l"/>
              </a:tabLst>
              <a:defRPr sz="1200" b="0">
                <a:solidFill>
                  <a:schemeClr val="tx2"/>
                </a:solidFill>
              </a:defRPr>
            </a:lvl3pPr>
            <a:lvl4pPr marL="358775" indent="-358775">
              <a:lnSpc>
                <a:spcPct val="100000"/>
              </a:lnSpc>
              <a:spcBef>
                <a:spcPts val="0"/>
              </a:spcBef>
              <a:spcAft>
                <a:spcPts val="0"/>
              </a:spcAft>
              <a:buNone/>
              <a:tabLst>
                <a:tab pos="0" algn="l"/>
                <a:tab pos="541338" algn="l"/>
              </a:tabLst>
              <a:defRPr sz="1000">
                <a:solidFill>
                  <a:schemeClr val="tx2"/>
                </a:solidFill>
              </a:defRPr>
            </a:lvl4pPr>
            <a:lvl5pPr marL="0" indent="0">
              <a:lnSpc>
                <a:spcPct val="100000"/>
              </a:lnSpc>
              <a:buNone/>
              <a:defRPr sz="1100">
                <a:solidFill>
                  <a:schemeClr val="tx2"/>
                </a:solidFill>
              </a:defRPr>
            </a:lvl5pPr>
          </a:lstStyle>
          <a:p>
            <a:pPr lvl="0"/>
            <a:r>
              <a:rPr lang="fr-FR" dirty="0"/>
              <a:t>Chapitre</a:t>
            </a:r>
          </a:p>
          <a:p>
            <a:pPr lvl="1"/>
            <a:r>
              <a:rPr lang="fr-FR" dirty="0"/>
              <a:t>Titre</a:t>
            </a:r>
          </a:p>
          <a:p>
            <a:pPr lvl="2"/>
            <a:r>
              <a:rPr lang="fr-FR" dirty="0"/>
              <a:t>Sous-titres</a:t>
            </a:r>
          </a:p>
          <a:p>
            <a:pPr lvl="3"/>
            <a:r>
              <a:rPr lang="fr-FR" dirty="0"/>
              <a:t>Sous sous-titres</a:t>
            </a:r>
          </a:p>
        </p:txBody>
      </p:sp>
      <p:sp>
        <p:nvSpPr>
          <p:cNvPr id="23" name="Espace réservé du pied de page 22">
            <a:extLst>
              <a:ext uri="{FF2B5EF4-FFF2-40B4-BE49-F238E27FC236}">
                <a16:creationId xmlns:a16="http://schemas.microsoft.com/office/drawing/2014/main" id="{4A0FA277-6530-4BBA-8347-493C5016CECD}"/>
              </a:ext>
            </a:extLst>
          </p:cNvPr>
          <p:cNvSpPr>
            <a:spLocks noGrp="1"/>
          </p:cNvSpPr>
          <p:nvPr>
            <p:ph type="ftr" sz="quarter" idx="19"/>
          </p:nvPr>
        </p:nvSpPr>
        <p:spPr/>
        <p:txBody>
          <a:bodyPr/>
          <a:lstStyle/>
          <a:p>
            <a:r>
              <a:rPr lang="fr-FR"/>
              <a:t>The Shift Project – Nom du document</a:t>
            </a:r>
            <a:endParaRPr lang="fr-FR" dirty="0"/>
          </a:p>
        </p:txBody>
      </p:sp>
      <p:sp>
        <p:nvSpPr>
          <p:cNvPr id="8" name="Espace réservé du texte 21">
            <a:extLst>
              <a:ext uri="{FF2B5EF4-FFF2-40B4-BE49-F238E27FC236}">
                <a16:creationId xmlns:a16="http://schemas.microsoft.com/office/drawing/2014/main" id="{5037D7BE-765C-4687-AECB-22821A6CDC32}"/>
              </a:ext>
            </a:extLst>
          </p:cNvPr>
          <p:cNvSpPr>
            <a:spLocks noGrp="1"/>
          </p:cNvSpPr>
          <p:nvPr>
            <p:ph type="body" sz="quarter" idx="20" hasCustomPrompt="1"/>
          </p:nvPr>
        </p:nvSpPr>
        <p:spPr>
          <a:xfrm>
            <a:off x="8256675" y="1272541"/>
            <a:ext cx="3240000" cy="4496434"/>
          </a:xfrm>
          <a:prstGeom prst="rect">
            <a:avLst/>
          </a:prstGeom>
        </p:spPr>
        <p:txBody>
          <a:bodyPr lIns="0" tIns="0" rIns="0" bIns="0"/>
          <a:lstStyle>
            <a:lvl1pPr marL="0" indent="0">
              <a:lnSpc>
                <a:spcPct val="100000"/>
              </a:lnSpc>
              <a:spcBef>
                <a:spcPts val="600"/>
              </a:spcBef>
              <a:spcAft>
                <a:spcPts val="600"/>
              </a:spcAft>
              <a:buNone/>
              <a:defRPr sz="2000" b="1">
                <a:solidFill>
                  <a:schemeClr val="accent2"/>
                </a:solidFill>
              </a:defRPr>
            </a:lvl1pPr>
            <a:lvl2pPr marL="0" indent="0">
              <a:lnSpc>
                <a:spcPct val="100000"/>
              </a:lnSpc>
              <a:spcBef>
                <a:spcPts val="0"/>
              </a:spcBef>
              <a:spcAft>
                <a:spcPts val="600"/>
              </a:spcAft>
              <a:buNone/>
              <a:defRPr sz="1600" b="1">
                <a:solidFill>
                  <a:schemeClr val="tx2"/>
                </a:solidFill>
              </a:defRPr>
            </a:lvl2pPr>
            <a:lvl3pPr marL="0" indent="0">
              <a:lnSpc>
                <a:spcPct val="100000"/>
              </a:lnSpc>
              <a:spcBef>
                <a:spcPts val="0"/>
              </a:spcBef>
              <a:spcAft>
                <a:spcPts val="600"/>
              </a:spcAft>
              <a:buFont typeface="Arial" panose="020B0604020202020204" pitchFamily="34" charset="0"/>
              <a:buNone/>
              <a:tabLst>
                <a:tab pos="182563" algn="l"/>
              </a:tabLst>
              <a:defRPr sz="1200" b="0">
                <a:solidFill>
                  <a:schemeClr val="tx2"/>
                </a:solidFill>
              </a:defRPr>
            </a:lvl3pPr>
            <a:lvl4pPr marL="358775" indent="-358775">
              <a:lnSpc>
                <a:spcPct val="100000"/>
              </a:lnSpc>
              <a:spcBef>
                <a:spcPts val="0"/>
              </a:spcBef>
              <a:spcAft>
                <a:spcPts val="0"/>
              </a:spcAft>
              <a:buNone/>
              <a:tabLst>
                <a:tab pos="0" algn="l"/>
                <a:tab pos="541338" algn="l"/>
              </a:tabLst>
              <a:defRPr sz="1000">
                <a:solidFill>
                  <a:schemeClr val="tx2"/>
                </a:solidFill>
              </a:defRPr>
            </a:lvl4pPr>
            <a:lvl5pPr marL="0" indent="0">
              <a:lnSpc>
                <a:spcPct val="100000"/>
              </a:lnSpc>
              <a:buNone/>
              <a:defRPr sz="1100">
                <a:solidFill>
                  <a:schemeClr val="tx2"/>
                </a:solidFill>
              </a:defRPr>
            </a:lvl5pPr>
          </a:lstStyle>
          <a:p>
            <a:pPr lvl="0"/>
            <a:r>
              <a:rPr lang="fr-FR" dirty="0"/>
              <a:t>Chapitre</a:t>
            </a:r>
          </a:p>
          <a:p>
            <a:pPr lvl="1"/>
            <a:r>
              <a:rPr lang="fr-FR" dirty="0"/>
              <a:t>Titre</a:t>
            </a:r>
          </a:p>
          <a:p>
            <a:pPr lvl="2"/>
            <a:r>
              <a:rPr lang="fr-FR" dirty="0"/>
              <a:t>Sous-titres</a:t>
            </a:r>
          </a:p>
          <a:p>
            <a:pPr lvl="3"/>
            <a:r>
              <a:rPr lang="fr-FR" dirty="0"/>
              <a:t>Sous sous-titres</a:t>
            </a:r>
          </a:p>
        </p:txBody>
      </p:sp>
      <p:sp>
        <p:nvSpPr>
          <p:cNvPr id="9" name="Espace réservé du texte 21">
            <a:extLst>
              <a:ext uri="{FF2B5EF4-FFF2-40B4-BE49-F238E27FC236}">
                <a16:creationId xmlns:a16="http://schemas.microsoft.com/office/drawing/2014/main" id="{115A8D6A-B59A-43C8-8441-67DDCAA109DA}"/>
              </a:ext>
            </a:extLst>
          </p:cNvPr>
          <p:cNvSpPr>
            <a:spLocks noGrp="1"/>
          </p:cNvSpPr>
          <p:nvPr>
            <p:ph type="body" sz="quarter" idx="21" hasCustomPrompt="1"/>
          </p:nvPr>
        </p:nvSpPr>
        <p:spPr>
          <a:xfrm>
            <a:off x="4476000" y="1272541"/>
            <a:ext cx="3240000" cy="4496434"/>
          </a:xfrm>
          <a:prstGeom prst="rect">
            <a:avLst/>
          </a:prstGeom>
        </p:spPr>
        <p:txBody>
          <a:bodyPr lIns="0" tIns="0" rIns="0" bIns="0"/>
          <a:lstStyle>
            <a:lvl1pPr marL="0" indent="0">
              <a:lnSpc>
                <a:spcPct val="100000"/>
              </a:lnSpc>
              <a:spcBef>
                <a:spcPts val="600"/>
              </a:spcBef>
              <a:spcAft>
                <a:spcPts val="600"/>
              </a:spcAft>
              <a:buNone/>
              <a:defRPr sz="2000" b="1">
                <a:solidFill>
                  <a:schemeClr val="accent2"/>
                </a:solidFill>
              </a:defRPr>
            </a:lvl1pPr>
            <a:lvl2pPr marL="0" indent="0">
              <a:lnSpc>
                <a:spcPct val="100000"/>
              </a:lnSpc>
              <a:spcBef>
                <a:spcPts val="0"/>
              </a:spcBef>
              <a:spcAft>
                <a:spcPts val="600"/>
              </a:spcAft>
              <a:buNone/>
              <a:defRPr sz="1600" b="1">
                <a:solidFill>
                  <a:schemeClr val="tx2"/>
                </a:solidFill>
              </a:defRPr>
            </a:lvl2pPr>
            <a:lvl3pPr marL="0" indent="0">
              <a:lnSpc>
                <a:spcPct val="100000"/>
              </a:lnSpc>
              <a:spcBef>
                <a:spcPts val="0"/>
              </a:spcBef>
              <a:spcAft>
                <a:spcPts val="600"/>
              </a:spcAft>
              <a:buFont typeface="Arial" panose="020B0604020202020204" pitchFamily="34" charset="0"/>
              <a:buNone/>
              <a:tabLst>
                <a:tab pos="182563" algn="l"/>
              </a:tabLst>
              <a:defRPr sz="1200" b="0">
                <a:solidFill>
                  <a:schemeClr val="tx2"/>
                </a:solidFill>
              </a:defRPr>
            </a:lvl3pPr>
            <a:lvl4pPr marL="358775" indent="-358775">
              <a:lnSpc>
                <a:spcPct val="100000"/>
              </a:lnSpc>
              <a:spcBef>
                <a:spcPts val="0"/>
              </a:spcBef>
              <a:spcAft>
                <a:spcPts val="0"/>
              </a:spcAft>
              <a:buNone/>
              <a:tabLst>
                <a:tab pos="0" algn="l"/>
                <a:tab pos="541338" algn="l"/>
              </a:tabLst>
              <a:defRPr sz="1000">
                <a:solidFill>
                  <a:schemeClr val="tx2"/>
                </a:solidFill>
              </a:defRPr>
            </a:lvl4pPr>
            <a:lvl5pPr marL="0" indent="0">
              <a:lnSpc>
                <a:spcPct val="100000"/>
              </a:lnSpc>
              <a:buNone/>
              <a:defRPr sz="1100">
                <a:solidFill>
                  <a:schemeClr val="tx2"/>
                </a:solidFill>
              </a:defRPr>
            </a:lvl5pPr>
          </a:lstStyle>
          <a:p>
            <a:pPr lvl="0"/>
            <a:r>
              <a:rPr lang="fr-FR" dirty="0"/>
              <a:t>Chapitre</a:t>
            </a:r>
          </a:p>
          <a:p>
            <a:pPr lvl="1"/>
            <a:r>
              <a:rPr lang="fr-FR" dirty="0"/>
              <a:t>Titre</a:t>
            </a:r>
          </a:p>
          <a:p>
            <a:pPr lvl="2"/>
            <a:r>
              <a:rPr lang="fr-FR" dirty="0"/>
              <a:t>Sous-titres</a:t>
            </a:r>
          </a:p>
          <a:p>
            <a:pPr lvl="3"/>
            <a:r>
              <a:rPr lang="fr-FR" dirty="0"/>
              <a:t>Sous sous-titres</a:t>
            </a:r>
          </a:p>
        </p:txBody>
      </p:sp>
      <p:sp>
        <p:nvSpPr>
          <p:cNvPr id="2" name="Titre 1">
            <a:extLst>
              <a:ext uri="{FF2B5EF4-FFF2-40B4-BE49-F238E27FC236}">
                <a16:creationId xmlns:a16="http://schemas.microsoft.com/office/drawing/2014/main" id="{5D354CC4-F255-4727-A3E4-110B5EC0F2CC}"/>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947895847"/>
      </p:ext>
    </p:extLst>
  </p:cSld>
  <p:clrMapOvr>
    <a:masterClrMapping/>
  </p:clrMapOvr>
  <p:extLst>
    <p:ext uri="{DCECCB84-F9BA-43D5-87BE-67443E8EF086}">
      <p15:sldGuideLst xmlns:p15="http://schemas.microsoft.com/office/powerpoint/2012/main">
        <p15:guide id="1" pos="270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vierg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D6911BB7-4B6B-43A7-8550-9458FF4BED05}"/>
              </a:ext>
            </a:extLst>
          </p:cNvPr>
          <p:cNvSpPr>
            <a:spLocks noGrp="1"/>
          </p:cNvSpPr>
          <p:nvPr>
            <p:ph type="sldNum" sz="quarter" idx="16"/>
          </p:nvPr>
        </p:nvSpPr>
        <p:spPr/>
        <p:txBody>
          <a:bodyPr/>
          <a:lstStyle/>
          <a:p>
            <a:fld id="{00E0E155-A4C6-4C24-B5DD-AE65EC126F8C}" type="slidenum">
              <a:rPr lang="fr-FR" smtClean="0"/>
              <a:pPr/>
              <a:t>‹N°›</a:t>
            </a:fld>
            <a:endParaRPr lang="fr-FR" dirty="0"/>
          </a:p>
        </p:txBody>
      </p:sp>
      <p:sp>
        <p:nvSpPr>
          <p:cNvPr id="11" name="Espace réservé du pied de page 10">
            <a:extLst>
              <a:ext uri="{FF2B5EF4-FFF2-40B4-BE49-F238E27FC236}">
                <a16:creationId xmlns:a16="http://schemas.microsoft.com/office/drawing/2014/main" id="{8EAC08D7-4DCF-4915-9482-AF1C7BED7C51}"/>
              </a:ext>
            </a:extLst>
          </p:cNvPr>
          <p:cNvSpPr>
            <a:spLocks noGrp="1"/>
          </p:cNvSpPr>
          <p:nvPr>
            <p:ph type="ftr" sz="quarter" idx="17"/>
          </p:nvPr>
        </p:nvSpPr>
        <p:spPr/>
        <p:txBody>
          <a:bodyPr/>
          <a:lstStyle/>
          <a:p>
            <a:r>
              <a:rPr lang="fr-FR" dirty="0"/>
              <a:t>The Shift Project – Nom du document</a:t>
            </a:r>
          </a:p>
        </p:txBody>
      </p:sp>
      <p:sp>
        <p:nvSpPr>
          <p:cNvPr id="2" name="Titre 1">
            <a:extLst>
              <a:ext uri="{FF2B5EF4-FFF2-40B4-BE49-F238E27FC236}">
                <a16:creationId xmlns:a16="http://schemas.microsoft.com/office/drawing/2014/main" id="{823AF493-B16B-4DAF-BCBA-6C66A78D835A}"/>
              </a:ext>
            </a:extLst>
          </p:cNvPr>
          <p:cNvSpPr>
            <a:spLocks noGrp="1"/>
          </p:cNvSpPr>
          <p:nvPr>
            <p:ph type="title"/>
          </p:nvPr>
        </p:nvSpPr>
        <p:spPr/>
        <p:txBody>
          <a:bodyPr/>
          <a:lstStyle/>
          <a:p>
            <a:r>
              <a:rPr lang="fr-FR" dirty="0"/>
              <a:t>Modifiez le style du titre</a:t>
            </a:r>
          </a:p>
        </p:txBody>
      </p:sp>
      <p:sp>
        <p:nvSpPr>
          <p:cNvPr id="5" name="Espace réservé du texte 21">
            <a:extLst>
              <a:ext uri="{FF2B5EF4-FFF2-40B4-BE49-F238E27FC236}">
                <a16:creationId xmlns:a16="http://schemas.microsoft.com/office/drawing/2014/main" id="{D29D1EAA-E07C-488C-AB5F-68145BA135F9}"/>
              </a:ext>
            </a:extLst>
          </p:cNvPr>
          <p:cNvSpPr>
            <a:spLocks noGrp="1"/>
          </p:cNvSpPr>
          <p:nvPr>
            <p:ph type="body" sz="quarter" idx="14" hasCustomPrompt="1"/>
          </p:nvPr>
        </p:nvSpPr>
        <p:spPr>
          <a:xfrm>
            <a:off x="695325" y="1268661"/>
            <a:ext cx="7200000" cy="4141538"/>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Tree>
    <p:extLst>
      <p:ext uri="{BB962C8B-B14F-4D97-AF65-F5344CB8AC3E}">
        <p14:creationId xmlns:p14="http://schemas.microsoft.com/office/powerpoint/2010/main" val="300319676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userDrawn="1">
  <p:cSld name="Diapositive de titre Blanc">
    <p:spTree>
      <p:nvGrpSpPr>
        <p:cNvPr id="1" name=""/>
        <p:cNvGrpSpPr/>
        <p:nvPr/>
      </p:nvGrpSpPr>
      <p:grpSpPr bwMode="auto">
        <a:xfrm>
          <a:off x="0" y="0"/>
          <a:ext cx="0" cy="0"/>
          <a:chOff x="0" y="0"/>
          <a:chExt cx="0" cy="0"/>
        </a:xfrm>
      </p:grpSpPr>
      <p:sp>
        <p:nvSpPr>
          <p:cNvPr id="10" name="Espace réservé pour une image  9"/>
          <p:cNvSpPr>
            <a:spLocks noGrp="1"/>
          </p:cNvSpPr>
          <p:nvPr>
            <p:ph type="pic" sz="quarter" idx="11" hasCustomPrompt="1"/>
          </p:nvPr>
        </p:nvSpPr>
        <p:spPr bwMode="auto">
          <a:xfrm>
            <a:off x="6096000" y="0"/>
            <a:ext cx="6095999" cy="6858000"/>
          </a:xfrm>
          <a:prstGeom prst="rect">
            <a:avLst/>
          </a:prstGeom>
        </p:spPr>
        <p:txBody>
          <a:bodyPr anchor="ctr"/>
          <a:lstStyle>
            <a:lvl1pPr marL="0" indent="0" algn="ctr">
              <a:buNone/>
              <a:defRPr/>
            </a:lvl1pPr>
          </a:lstStyle>
          <a:p>
            <a:pPr>
              <a:defRPr/>
            </a:pPr>
            <a:r>
              <a:rPr lang="fr-FR"/>
              <a:t>Image ici</a:t>
            </a:r>
            <a:endParaRPr/>
          </a:p>
        </p:txBody>
      </p:sp>
      <p:sp>
        <p:nvSpPr>
          <p:cNvPr id="4" name="Espace réservé du texte 3"/>
          <p:cNvSpPr>
            <a:spLocks noGrp="1"/>
          </p:cNvSpPr>
          <p:nvPr>
            <p:ph type="body" sz="quarter" idx="10" hasCustomPrompt="1"/>
          </p:nvPr>
        </p:nvSpPr>
        <p:spPr bwMode="auto">
          <a:xfrm>
            <a:off x="695323" y="1447800"/>
            <a:ext cx="5040315" cy="4681538"/>
          </a:xfrm>
          <a:prstGeom prst="rect">
            <a:avLst/>
          </a:prstGeom>
        </p:spPr>
        <p:txBody>
          <a:bodyPr lIns="0" tIns="0" rIns="0" bIns="0" anchor="b"/>
          <a:lstStyle>
            <a:lvl1pPr marL="0" indent="0">
              <a:lnSpc>
                <a:spcPct val="90000"/>
              </a:lnSpc>
              <a:spcBef>
                <a:spcPts val="0"/>
              </a:spcBef>
              <a:buNone/>
              <a:defRPr sz="4800" b="1">
                <a:solidFill>
                  <a:schemeClr val="tx2"/>
                </a:solidFill>
              </a:defRPr>
            </a:lvl1pPr>
            <a:lvl2pPr marL="0" indent="0">
              <a:lnSpc>
                <a:spcPct val="90000"/>
              </a:lnSpc>
              <a:spcBef>
                <a:spcPts val="0"/>
              </a:spcBef>
              <a:spcAft>
                <a:spcPts val="600"/>
              </a:spcAft>
              <a:buNone/>
              <a:defRPr sz="2000">
                <a:solidFill>
                  <a:schemeClr val="accent2"/>
                </a:solidFill>
              </a:defRPr>
            </a:lvl2pPr>
            <a:lvl3pPr marL="0" indent="0">
              <a:lnSpc>
                <a:spcPct val="100000"/>
              </a:lnSpc>
              <a:spcBef>
                <a:spcPts val="0"/>
              </a:spcBef>
              <a:buNone/>
              <a:defRPr sz="1400">
                <a:solidFill>
                  <a:schemeClr val="tx2"/>
                </a:solidFill>
              </a:defRPr>
            </a:lvl3pPr>
            <a:lvl4pPr marL="0" indent="0">
              <a:lnSpc>
                <a:spcPct val="100000"/>
              </a:lnSpc>
              <a:spcBef>
                <a:spcPts val="0"/>
              </a:spcBef>
              <a:buNone/>
              <a:defRPr sz="1400">
                <a:solidFill>
                  <a:schemeClr val="tx2"/>
                </a:solidFill>
              </a:defRPr>
            </a:lvl4pPr>
            <a:lvl5pPr>
              <a:defRPr>
                <a:solidFill>
                  <a:schemeClr val="bg1"/>
                </a:solidFill>
              </a:defRPr>
            </a:lvl5pPr>
          </a:lstStyle>
          <a:p>
            <a:pPr lvl="0">
              <a:defRPr/>
            </a:pPr>
            <a:r>
              <a:rPr lang="fr-FR"/>
              <a:t>Titre du document</a:t>
            </a:r>
            <a:endParaRPr/>
          </a:p>
          <a:p>
            <a:pPr lvl="1">
              <a:defRPr/>
            </a:pPr>
            <a:r>
              <a:rPr lang="fr-FR"/>
              <a:t>Sous titre</a:t>
            </a:r>
            <a:endParaRPr/>
          </a:p>
          <a:p>
            <a:pPr lvl="2">
              <a:defRPr/>
            </a:pPr>
            <a:r>
              <a:rPr lang="fr-FR"/>
              <a:t>Date</a:t>
            </a:r>
            <a:endParaRPr/>
          </a:p>
          <a:p>
            <a:pPr lvl="2">
              <a:defRPr/>
            </a:pPr>
            <a:endParaRPr lang="fr-FR"/>
          </a:p>
          <a:p>
            <a:pPr lvl="3">
              <a:defRPr/>
            </a:pPr>
            <a:r>
              <a:rPr lang="fr-FR"/>
              <a:t>Commentaire</a:t>
            </a:r>
            <a:endParaRPr/>
          </a:p>
        </p:txBody>
      </p:sp>
      <p:pic>
        <p:nvPicPr>
          <p:cNvPr id="5" name="Image 4"/>
          <p:cNvPicPr>
            <a:picLocks noChangeAspect="1"/>
          </p:cNvPicPr>
          <p:nvPr userDrawn="1"/>
        </p:nvPicPr>
        <p:blipFill>
          <a:blip r:embed="rId2"/>
          <a:stretch/>
        </p:blipFill>
        <p:spPr bwMode="auto">
          <a:xfrm>
            <a:off x="695323" y="728662"/>
            <a:ext cx="1776000" cy="432000"/>
          </a:xfrm>
          <a:prstGeom prst="rect">
            <a:avLst/>
          </a:prstGeom>
        </p:spPr>
      </p:pic>
    </p:spTree>
    <p:extLst>
      <p:ext uri="{BB962C8B-B14F-4D97-AF65-F5344CB8AC3E}">
        <p14:creationId xmlns:p14="http://schemas.microsoft.com/office/powerpoint/2010/main" val="160229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6_Slide vierge">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6"/>
          </p:nvPr>
        </p:nvSpPr>
        <p:spPr bwMode="auto"/>
        <p:txBody>
          <a:bodyPr/>
          <a:lstStyle/>
          <a:p>
            <a:pPr>
              <a:defRPr/>
            </a:pPr>
            <a:fld id="{00E0E155-A4C6-4C24-B5DD-AE65EC126F8C}" type="slidenum">
              <a:rPr lang="fr-FR">
                <a:solidFill>
                  <a:srgbClr val="FFFFFF"/>
                </a:solidFill>
              </a:rPr>
              <a:pPr>
                <a:defRPr/>
              </a:pPr>
              <a:t>‹N°›</a:t>
            </a:fld>
            <a:endParaRPr lang="fr-FR">
              <a:solidFill>
                <a:srgbClr val="FFFFFF"/>
              </a:solidFill>
            </a:endParaRPr>
          </a:p>
        </p:txBody>
      </p:sp>
      <p:sp>
        <p:nvSpPr>
          <p:cNvPr id="11" name="Espace réservé du pied de page 10"/>
          <p:cNvSpPr>
            <a:spLocks noGrp="1"/>
          </p:cNvSpPr>
          <p:nvPr>
            <p:ph type="ftr" sz="quarter" idx="17"/>
          </p:nvPr>
        </p:nvSpPr>
        <p:spPr bwMode="auto">
          <a:xfrm>
            <a:off x="695325" y="6489700"/>
            <a:ext cx="8058150" cy="368300"/>
          </a:xfrm>
          <a:prstGeom prst="rect">
            <a:avLst/>
          </a:prstGeom>
        </p:spPr>
        <p:txBody>
          <a:bodyPr/>
          <a:lstStyle/>
          <a:p>
            <a:pPr>
              <a:defRPr/>
            </a:pPr>
            <a:r>
              <a:rPr lang="fr-FR">
                <a:solidFill>
                  <a:srgbClr val="000000"/>
                </a:solidFill>
              </a:rPr>
              <a:t>7e édition du Shift Forum – 14 et 15 octobre 2021 – The Shift Project</a:t>
            </a:r>
            <a:endParaRPr>
              <a:solidFill>
                <a:srgbClr val="000000"/>
              </a:solidFill>
            </a:endParaRPr>
          </a:p>
        </p:txBody>
      </p:sp>
      <p:sp>
        <p:nvSpPr>
          <p:cNvPr id="2" name="Titre 1"/>
          <p:cNvSpPr>
            <a:spLocks noGrp="1"/>
          </p:cNvSpPr>
          <p:nvPr>
            <p:ph type="title"/>
          </p:nvPr>
        </p:nvSpPr>
        <p:spPr bwMode="auto"/>
        <p:txBody>
          <a:bodyPr/>
          <a:lstStyle/>
          <a:p>
            <a:pPr>
              <a:defRPr/>
            </a:pPr>
            <a:r>
              <a:rPr lang="fr-FR"/>
              <a:t>Modifiez le style du titre</a:t>
            </a:r>
            <a:endParaRPr/>
          </a:p>
        </p:txBody>
      </p:sp>
    </p:spTree>
    <p:extLst>
      <p:ext uri="{BB962C8B-B14F-4D97-AF65-F5344CB8AC3E}">
        <p14:creationId xmlns:p14="http://schemas.microsoft.com/office/powerpoint/2010/main" val="215231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bleu">
    <p:bg>
      <p:bgPr>
        <a:solidFill>
          <a:schemeClr val="accent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303076D-1FA4-49C0-9051-159BEF3A1C68}"/>
              </a:ext>
            </a:extLst>
          </p:cNvPr>
          <p:cNvPicPr>
            <a:picLocks noChangeAspect="1"/>
          </p:cNvPicPr>
          <p:nvPr userDrawn="1"/>
        </p:nvPicPr>
        <p:blipFill rotWithShape="1">
          <a:blip r:embed="rId2"/>
          <a:srcRect/>
          <a:stretch/>
        </p:blipFill>
        <p:spPr>
          <a:xfrm rot="10800000">
            <a:off x="6451598" y="0"/>
            <a:ext cx="5740401" cy="6858000"/>
          </a:xfrm>
          <a:prstGeom prst="rect">
            <a:avLst/>
          </a:prstGeom>
        </p:spPr>
      </p:pic>
      <p:pic>
        <p:nvPicPr>
          <p:cNvPr id="8" name="Image 7">
            <a:extLst>
              <a:ext uri="{FF2B5EF4-FFF2-40B4-BE49-F238E27FC236}">
                <a16:creationId xmlns:a16="http://schemas.microsoft.com/office/drawing/2014/main" id="{F4DDEA18-8066-4612-A989-D1DBA0AAA8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25" y="748705"/>
            <a:ext cx="1782414" cy="432000"/>
          </a:xfrm>
          <a:prstGeom prst="rect">
            <a:avLst/>
          </a:prstGeom>
        </p:spPr>
      </p:pic>
      <p:sp>
        <p:nvSpPr>
          <p:cNvPr id="9" name="Espace réservé du texte 3">
            <a:extLst>
              <a:ext uri="{FF2B5EF4-FFF2-40B4-BE49-F238E27FC236}">
                <a16:creationId xmlns:a16="http://schemas.microsoft.com/office/drawing/2014/main" id="{3669946F-B2D5-4055-BCCE-FA4B82448FBE}"/>
              </a:ext>
            </a:extLst>
          </p:cNvPr>
          <p:cNvSpPr>
            <a:spLocks noGrp="1"/>
          </p:cNvSpPr>
          <p:nvPr>
            <p:ph type="body" sz="quarter" idx="10" hasCustomPrompt="1"/>
          </p:nvPr>
        </p:nvSpPr>
        <p:spPr>
          <a:xfrm>
            <a:off x="695324" y="1447800"/>
            <a:ext cx="5045079" cy="4681538"/>
          </a:xfrm>
          <a:prstGeom prst="rect">
            <a:avLst/>
          </a:prstGeom>
        </p:spPr>
        <p:txBody>
          <a:bodyPr lIns="0" tIns="0" rIns="0" bIns="0" anchor="b"/>
          <a:lstStyle>
            <a:lvl1pPr marL="0" indent="0">
              <a:lnSpc>
                <a:spcPct val="90000"/>
              </a:lnSpc>
              <a:spcBef>
                <a:spcPts val="0"/>
              </a:spcBef>
              <a:buNone/>
              <a:defRPr sz="4800" b="1">
                <a:solidFill>
                  <a:schemeClr val="bg1"/>
                </a:solidFill>
              </a:defRPr>
            </a:lvl1pPr>
            <a:lvl2pPr marL="0" indent="0">
              <a:lnSpc>
                <a:spcPct val="90000"/>
              </a:lnSpc>
              <a:spcBef>
                <a:spcPts val="0"/>
              </a:spcBef>
              <a:spcAft>
                <a:spcPts val="600"/>
              </a:spcAft>
              <a:buNone/>
              <a:defRPr sz="2000">
                <a:solidFill>
                  <a:schemeClr val="accent2"/>
                </a:solidFill>
              </a:defRPr>
            </a:lvl2pPr>
            <a:lvl3pPr marL="0" indent="0">
              <a:lnSpc>
                <a:spcPct val="100000"/>
              </a:lnSpc>
              <a:spcBef>
                <a:spcPts val="0"/>
              </a:spcBef>
              <a:buNone/>
              <a:tabLst/>
              <a:defRPr sz="1400">
                <a:solidFill>
                  <a:schemeClr val="bg1"/>
                </a:solidFill>
              </a:defRPr>
            </a:lvl3pPr>
            <a:lvl4pPr marL="0" indent="0">
              <a:lnSpc>
                <a:spcPct val="100000"/>
              </a:lnSpc>
              <a:spcBef>
                <a:spcPts val="0"/>
              </a:spcBef>
              <a:buNone/>
              <a:defRPr sz="1400">
                <a:solidFill>
                  <a:schemeClr val="bg1"/>
                </a:solidFill>
              </a:defRPr>
            </a:lvl4pPr>
            <a:lvl5pPr>
              <a:defRPr>
                <a:solidFill>
                  <a:schemeClr val="bg1"/>
                </a:solidFill>
              </a:defRPr>
            </a:lvl5pPr>
          </a:lstStyle>
          <a:p>
            <a:pPr lvl="0"/>
            <a:r>
              <a:rPr lang="fr-FR" dirty="0"/>
              <a:t>Titre du document</a:t>
            </a:r>
          </a:p>
          <a:p>
            <a:pPr lvl="1"/>
            <a:r>
              <a:rPr lang="fr-FR" dirty="0"/>
              <a:t>Sous titre</a:t>
            </a:r>
          </a:p>
          <a:p>
            <a:pPr lvl="2"/>
            <a:r>
              <a:rPr lang="fr-FR" dirty="0"/>
              <a:t>Date</a:t>
            </a:r>
          </a:p>
          <a:p>
            <a:pPr lvl="2"/>
            <a:endParaRPr lang="fr-FR" dirty="0"/>
          </a:p>
          <a:p>
            <a:pPr lvl="3"/>
            <a:r>
              <a:rPr lang="fr-FR" dirty="0"/>
              <a:t>Commentaire</a:t>
            </a:r>
          </a:p>
        </p:txBody>
      </p:sp>
    </p:spTree>
    <p:extLst>
      <p:ext uri="{BB962C8B-B14F-4D97-AF65-F5344CB8AC3E}">
        <p14:creationId xmlns:p14="http://schemas.microsoft.com/office/powerpoint/2010/main" val="1741566096"/>
      </p:ext>
    </p:extLst>
  </p:cSld>
  <p:clrMapOvr>
    <a:masterClrMapping/>
  </p:clrMapOvr>
  <p:extLst>
    <p:ext uri="{DCECCB84-F9BA-43D5-87BE-67443E8EF086}">
      <p15:sldGuideLst xmlns:p15="http://schemas.microsoft.com/office/powerpoint/2012/main">
        <p15:guide id="1" pos="361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Blanc">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F78F1709-E914-4D2E-9726-C8209606E826}"/>
              </a:ext>
            </a:extLst>
          </p:cNvPr>
          <p:cNvSpPr>
            <a:spLocks noGrp="1"/>
          </p:cNvSpPr>
          <p:nvPr>
            <p:ph type="pic" sz="quarter" idx="11" hasCustomPrompt="1"/>
          </p:nvPr>
        </p:nvSpPr>
        <p:spPr>
          <a:xfrm>
            <a:off x="6096000" y="0"/>
            <a:ext cx="6095999" cy="6858000"/>
          </a:xfrm>
          <a:prstGeom prst="rect">
            <a:avLst/>
          </a:prstGeom>
        </p:spPr>
        <p:txBody>
          <a:bodyPr anchor="ctr"/>
          <a:lstStyle>
            <a:lvl1pPr marL="0" indent="0" algn="ctr">
              <a:buNone/>
              <a:defRPr/>
            </a:lvl1pPr>
          </a:lstStyle>
          <a:p>
            <a:r>
              <a:rPr lang="fr-FR" dirty="0"/>
              <a:t>Image ici</a:t>
            </a:r>
          </a:p>
        </p:txBody>
      </p:sp>
      <p:sp>
        <p:nvSpPr>
          <p:cNvPr id="4" name="Espace réservé du texte 3">
            <a:extLst>
              <a:ext uri="{FF2B5EF4-FFF2-40B4-BE49-F238E27FC236}">
                <a16:creationId xmlns:a16="http://schemas.microsoft.com/office/drawing/2014/main" id="{470FC076-4118-407E-88F1-545493431DC8}"/>
              </a:ext>
            </a:extLst>
          </p:cNvPr>
          <p:cNvSpPr>
            <a:spLocks noGrp="1"/>
          </p:cNvSpPr>
          <p:nvPr>
            <p:ph type="body" sz="quarter" idx="10" hasCustomPrompt="1"/>
          </p:nvPr>
        </p:nvSpPr>
        <p:spPr>
          <a:xfrm>
            <a:off x="695324" y="1447800"/>
            <a:ext cx="5040315" cy="4681538"/>
          </a:xfrm>
          <a:prstGeom prst="rect">
            <a:avLst/>
          </a:prstGeom>
        </p:spPr>
        <p:txBody>
          <a:bodyPr lIns="0" tIns="0" rIns="0" bIns="0" anchor="b"/>
          <a:lstStyle>
            <a:lvl1pPr marL="0" indent="0">
              <a:lnSpc>
                <a:spcPct val="90000"/>
              </a:lnSpc>
              <a:spcBef>
                <a:spcPts val="0"/>
              </a:spcBef>
              <a:buNone/>
              <a:defRPr sz="4800" b="1">
                <a:solidFill>
                  <a:schemeClr val="tx2"/>
                </a:solidFill>
              </a:defRPr>
            </a:lvl1pPr>
            <a:lvl2pPr marL="0" indent="0">
              <a:lnSpc>
                <a:spcPct val="90000"/>
              </a:lnSpc>
              <a:spcBef>
                <a:spcPts val="0"/>
              </a:spcBef>
              <a:spcAft>
                <a:spcPts val="600"/>
              </a:spcAft>
              <a:buNone/>
              <a:defRPr sz="2000">
                <a:solidFill>
                  <a:schemeClr val="accent2"/>
                </a:solidFill>
              </a:defRPr>
            </a:lvl2pPr>
            <a:lvl3pPr marL="0" indent="0">
              <a:lnSpc>
                <a:spcPct val="100000"/>
              </a:lnSpc>
              <a:spcBef>
                <a:spcPts val="0"/>
              </a:spcBef>
              <a:buNone/>
              <a:tabLst/>
              <a:defRPr sz="1400">
                <a:solidFill>
                  <a:schemeClr val="tx2"/>
                </a:solidFill>
              </a:defRPr>
            </a:lvl3pPr>
            <a:lvl4pPr marL="0" indent="0">
              <a:lnSpc>
                <a:spcPct val="100000"/>
              </a:lnSpc>
              <a:spcBef>
                <a:spcPts val="0"/>
              </a:spcBef>
              <a:buNone/>
              <a:defRPr sz="1400">
                <a:solidFill>
                  <a:schemeClr val="tx2"/>
                </a:solidFill>
              </a:defRPr>
            </a:lvl4pPr>
            <a:lvl5pPr>
              <a:defRPr>
                <a:solidFill>
                  <a:schemeClr val="bg1"/>
                </a:solidFill>
              </a:defRPr>
            </a:lvl5pPr>
          </a:lstStyle>
          <a:p>
            <a:pPr lvl="0"/>
            <a:r>
              <a:rPr lang="fr-FR" dirty="0"/>
              <a:t>Titre du document</a:t>
            </a:r>
          </a:p>
          <a:p>
            <a:pPr lvl="1"/>
            <a:r>
              <a:rPr lang="fr-FR" dirty="0"/>
              <a:t>Sous titre</a:t>
            </a:r>
          </a:p>
          <a:p>
            <a:pPr lvl="2"/>
            <a:r>
              <a:rPr lang="fr-FR" dirty="0"/>
              <a:t>Date</a:t>
            </a:r>
          </a:p>
          <a:p>
            <a:pPr lvl="2"/>
            <a:endParaRPr lang="fr-FR" dirty="0"/>
          </a:p>
          <a:p>
            <a:pPr lvl="3"/>
            <a:r>
              <a:rPr lang="fr-FR" dirty="0"/>
              <a:t>Commentaire</a:t>
            </a:r>
          </a:p>
        </p:txBody>
      </p:sp>
      <p:pic>
        <p:nvPicPr>
          <p:cNvPr id="5" name="Image 4">
            <a:extLst>
              <a:ext uri="{FF2B5EF4-FFF2-40B4-BE49-F238E27FC236}">
                <a16:creationId xmlns:a16="http://schemas.microsoft.com/office/drawing/2014/main" id="{E8FC3FFE-5E6B-4EAC-8EB2-1756222684E3}"/>
              </a:ext>
            </a:extLst>
          </p:cNvPr>
          <p:cNvPicPr>
            <a:picLocks noChangeAspect="1"/>
          </p:cNvPicPr>
          <p:nvPr userDrawn="1"/>
        </p:nvPicPr>
        <p:blipFill>
          <a:blip r:embed="rId2"/>
          <a:stretch>
            <a:fillRect/>
          </a:stretch>
        </p:blipFill>
        <p:spPr>
          <a:xfrm>
            <a:off x="695324" y="728662"/>
            <a:ext cx="1776000" cy="432000"/>
          </a:xfrm>
          <a:prstGeom prst="rect">
            <a:avLst/>
          </a:prstGeom>
        </p:spPr>
      </p:pic>
    </p:spTree>
    <p:extLst>
      <p:ext uri="{BB962C8B-B14F-4D97-AF65-F5344CB8AC3E}">
        <p14:creationId xmlns:p14="http://schemas.microsoft.com/office/powerpoint/2010/main" val="1468812874"/>
      </p:ext>
    </p:extLst>
  </p:cSld>
  <p:clrMapOvr>
    <a:masterClrMapping/>
  </p:clrMapOvr>
  <p:extLst>
    <p:ext uri="{DCECCB84-F9BA-43D5-87BE-67443E8EF086}">
      <p15:sldGuideLst xmlns:p15="http://schemas.microsoft.com/office/powerpoint/2012/main">
        <p15:guide id="1" pos="3840" userDrawn="1">
          <p15:clr>
            <a:srgbClr val="FBAE40"/>
          </p15:clr>
        </p15:guide>
        <p15:guide id="2" pos="361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p:bg>
      <p:bgPr>
        <a:solidFill>
          <a:schemeClr val="accent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473358B-A2BA-418C-89F2-1316F657B1EB}"/>
              </a:ext>
            </a:extLst>
          </p:cNvPr>
          <p:cNvPicPr>
            <a:picLocks noChangeAspect="1"/>
          </p:cNvPicPr>
          <p:nvPr userDrawn="1"/>
        </p:nvPicPr>
        <p:blipFill rotWithShape="1">
          <a:blip r:embed="rId2"/>
          <a:srcRect l="24027" b="218"/>
          <a:stretch/>
        </p:blipFill>
        <p:spPr>
          <a:xfrm>
            <a:off x="0" y="0"/>
            <a:ext cx="6124824" cy="6858000"/>
          </a:xfrm>
          <a:prstGeom prst="rect">
            <a:avLst/>
          </a:prstGeom>
        </p:spPr>
      </p:pic>
      <p:sp>
        <p:nvSpPr>
          <p:cNvPr id="6" name="Espace réservé du texte 11">
            <a:extLst>
              <a:ext uri="{FF2B5EF4-FFF2-40B4-BE49-F238E27FC236}">
                <a16:creationId xmlns:a16="http://schemas.microsoft.com/office/drawing/2014/main" id="{88882101-99DF-4310-A674-74A2697A1B4F}"/>
              </a:ext>
            </a:extLst>
          </p:cNvPr>
          <p:cNvSpPr>
            <a:spLocks noGrp="1"/>
          </p:cNvSpPr>
          <p:nvPr>
            <p:ph type="body" sz="quarter" idx="10" hasCustomPrompt="1"/>
          </p:nvPr>
        </p:nvSpPr>
        <p:spPr>
          <a:xfrm>
            <a:off x="6962775" y="728663"/>
            <a:ext cx="4533900" cy="5400675"/>
          </a:xfrm>
          <a:prstGeom prst="rect">
            <a:avLst/>
          </a:prstGeom>
        </p:spPr>
        <p:txBody>
          <a:bodyPr lIns="0" tIns="0" rIns="0" bIns="0" anchor="ctr"/>
          <a:lstStyle>
            <a:lvl1pPr marL="0" indent="0">
              <a:buNone/>
              <a:defRPr lang="fr-FR" sz="2800" b="1" dirty="0" smtClean="0">
                <a:solidFill>
                  <a:schemeClr val="bg1"/>
                </a:solidFill>
              </a:defRPr>
            </a:lvl1pPr>
            <a:lvl2pPr marL="0" indent="0">
              <a:buNone/>
              <a:tabLst>
                <a:tab pos="0" algn="l"/>
                <a:tab pos="92075" algn="l"/>
              </a:tabLst>
              <a:defRPr sz="1400">
                <a:solidFill>
                  <a:schemeClr val="accent2"/>
                </a:solidFill>
              </a:defRPr>
            </a:lvl2pPr>
            <a:lvl3pPr marL="0" indent="0">
              <a:buNone/>
              <a:tabLst/>
              <a:defRPr sz="2000" b="1">
                <a:solidFill>
                  <a:schemeClr val="accent6"/>
                </a:solidFill>
              </a:defRPr>
            </a:lvl3pPr>
            <a:lvl4pPr marL="0" indent="1371600">
              <a:buNone/>
              <a:defRPr sz="1100">
                <a:solidFill>
                  <a:schemeClr val="accent6"/>
                </a:solidFill>
              </a:defRPr>
            </a:lvl4pPr>
            <a:lvl5pPr marL="1828800" indent="0">
              <a:buNone/>
              <a:defRPr/>
            </a:lvl5pPr>
          </a:lstStyle>
          <a:p>
            <a:pPr lvl="0"/>
            <a:r>
              <a:rPr lang="fr-FR" dirty="0"/>
              <a:t>Grand chapitre ici</a:t>
            </a:r>
          </a:p>
          <a:p>
            <a:pPr lvl="1"/>
            <a:r>
              <a:rPr lang="fr-FR" dirty="0"/>
              <a:t>Petit chapitre</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a:t>Autres chapitres ici</a:t>
            </a:r>
          </a:p>
          <a:p>
            <a:pPr marL="0" marR="0" lvl="3"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fr-FR" dirty="0"/>
              <a:t>Petit chapitre</a:t>
            </a:r>
          </a:p>
          <a:p>
            <a:pPr marL="0"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fr-FR" dirty="0"/>
          </a:p>
          <a:p>
            <a:pPr lvl="2"/>
            <a:endParaRPr lang="fr-FR" dirty="0"/>
          </a:p>
        </p:txBody>
      </p:sp>
      <p:pic>
        <p:nvPicPr>
          <p:cNvPr id="9" name="Image 8">
            <a:extLst>
              <a:ext uri="{FF2B5EF4-FFF2-40B4-BE49-F238E27FC236}">
                <a16:creationId xmlns:a16="http://schemas.microsoft.com/office/drawing/2014/main" id="{0565A81F-95CD-406C-B3A0-D25EC23708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00310" y="5960121"/>
            <a:ext cx="1396365" cy="338434"/>
          </a:xfrm>
          <a:prstGeom prst="rect">
            <a:avLst/>
          </a:prstGeom>
        </p:spPr>
      </p:pic>
    </p:spTree>
    <p:extLst>
      <p:ext uri="{BB962C8B-B14F-4D97-AF65-F5344CB8AC3E}">
        <p14:creationId xmlns:p14="http://schemas.microsoft.com/office/powerpoint/2010/main" val="119660118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
    <p:bg>
      <p:bgPr>
        <a:solidFill>
          <a:schemeClr val="accent1"/>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31CF5F32-1A1A-45CE-960A-3BAA17282100}"/>
              </a:ext>
            </a:extLst>
          </p:cNvPr>
          <p:cNvPicPr>
            <a:picLocks noChangeAspect="1"/>
          </p:cNvPicPr>
          <p:nvPr userDrawn="1"/>
        </p:nvPicPr>
        <p:blipFill rotWithShape="1">
          <a:blip r:embed="rId2"/>
          <a:srcRect/>
          <a:stretch/>
        </p:blipFill>
        <p:spPr>
          <a:xfrm rot="10800000">
            <a:off x="6451598" y="0"/>
            <a:ext cx="5740401" cy="6858000"/>
          </a:xfrm>
          <a:prstGeom prst="rect">
            <a:avLst/>
          </a:prstGeom>
        </p:spPr>
      </p:pic>
      <p:pic>
        <p:nvPicPr>
          <p:cNvPr id="10" name="Image 9">
            <a:extLst>
              <a:ext uri="{FF2B5EF4-FFF2-40B4-BE49-F238E27FC236}">
                <a16:creationId xmlns:a16="http://schemas.microsoft.com/office/drawing/2014/main" id="{67ADAC65-280F-499E-A2FB-3ED5A87EE1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325" y="5689331"/>
            <a:ext cx="1815451" cy="440007"/>
          </a:xfrm>
          <a:prstGeom prst="rect">
            <a:avLst/>
          </a:prstGeom>
        </p:spPr>
      </p:pic>
      <p:sp>
        <p:nvSpPr>
          <p:cNvPr id="8" name="Espace réservé du texte 21">
            <a:extLst>
              <a:ext uri="{FF2B5EF4-FFF2-40B4-BE49-F238E27FC236}">
                <a16:creationId xmlns:a16="http://schemas.microsoft.com/office/drawing/2014/main" id="{8451EA5E-9226-4A83-B7B0-B3739C0BD228}"/>
              </a:ext>
            </a:extLst>
          </p:cNvPr>
          <p:cNvSpPr>
            <a:spLocks noGrp="1"/>
          </p:cNvSpPr>
          <p:nvPr>
            <p:ph type="body" sz="quarter" idx="75" hasCustomPrompt="1"/>
          </p:nvPr>
        </p:nvSpPr>
        <p:spPr>
          <a:xfrm>
            <a:off x="710551" y="2080261"/>
            <a:ext cx="3600449" cy="3032760"/>
          </a:xfrm>
          <a:prstGeom prst="rect">
            <a:avLst/>
          </a:prstGeom>
        </p:spPr>
        <p:txBody>
          <a:bodyPr lIns="0" tIns="0" rIns="0" bIns="0" anchor="b" anchorCtr="0"/>
          <a:lstStyle>
            <a:lvl1pPr marL="0" indent="0">
              <a:lnSpc>
                <a:spcPct val="110000"/>
              </a:lnSpc>
              <a:spcBef>
                <a:spcPts val="0"/>
              </a:spcBef>
              <a:spcAft>
                <a:spcPts val="0"/>
              </a:spcAft>
              <a:buNone/>
              <a:defRPr sz="1600" b="1">
                <a:solidFill>
                  <a:schemeClr val="bg1"/>
                </a:solidFill>
              </a:defRPr>
            </a:lvl1pPr>
            <a:lvl2pPr marL="0" indent="0">
              <a:lnSpc>
                <a:spcPct val="110000"/>
              </a:lnSpc>
              <a:spcBef>
                <a:spcPts val="0"/>
              </a:spcBef>
              <a:spcAft>
                <a:spcPts val="0"/>
              </a:spcAft>
              <a:buNone/>
              <a:defRPr sz="1600" b="1">
                <a:solidFill>
                  <a:schemeClr val="accent2"/>
                </a:solidFill>
              </a:defRPr>
            </a:lvl2pPr>
            <a:lvl3pPr marL="0" indent="0">
              <a:lnSpc>
                <a:spcPct val="100000"/>
              </a:lnSpc>
              <a:spcBef>
                <a:spcPts val="0"/>
              </a:spcBef>
              <a:spcAft>
                <a:spcPts val="0"/>
              </a:spcAft>
              <a:buFont typeface="Arial" panose="020B0604020202020204" pitchFamily="34" charset="0"/>
              <a:buNone/>
              <a:defRPr sz="1200" i="0">
                <a:solidFill>
                  <a:schemeClr val="bg1"/>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Contactes :</a:t>
            </a:r>
          </a:p>
          <a:p>
            <a:pPr lvl="0"/>
            <a:endParaRPr lang="fr-FR" dirty="0"/>
          </a:p>
          <a:p>
            <a:pPr lvl="1"/>
            <a:r>
              <a:rPr lang="fr-FR" dirty="0"/>
              <a:t>Nom Prénom </a:t>
            </a:r>
          </a:p>
          <a:p>
            <a:pPr lvl="2"/>
            <a:r>
              <a:rPr lang="fr-FR" dirty="0"/>
              <a:t>Poste</a:t>
            </a:r>
          </a:p>
          <a:p>
            <a:pPr lvl="2"/>
            <a:r>
              <a:rPr lang="fr-FR" dirty="0"/>
              <a:t>Téléphone / email</a:t>
            </a:r>
          </a:p>
        </p:txBody>
      </p:sp>
      <p:sp>
        <p:nvSpPr>
          <p:cNvPr id="3" name="Espace réservé du texte 2">
            <a:extLst>
              <a:ext uri="{FF2B5EF4-FFF2-40B4-BE49-F238E27FC236}">
                <a16:creationId xmlns:a16="http://schemas.microsoft.com/office/drawing/2014/main" id="{7F3EC92D-779A-4E97-9573-C33E8C50A6C5}"/>
              </a:ext>
            </a:extLst>
          </p:cNvPr>
          <p:cNvSpPr>
            <a:spLocks noGrp="1"/>
          </p:cNvSpPr>
          <p:nvPr>
            <p:ph type="body" sz="quarter" idx="76" hasCustomPrompt="1"/>
          </p:nvPr>
        </p:nvSpPr>
        <p:spPr>
          <a:xfrm>
            <a:off x="711200" y="728663"/>
            <a:ext cx="5029200" cy="1168400"/>
          </a:xfrm>
          <a:prstGeom prst="rect">
            <a:avLst/>
          </a:prstGeom>
        </p:spPr>
        <p:txBody>
          <a:bodyPr lIns="0" tIns="0" rIns="0" bIns="0"/>
          <a:lstStyle>
            <a:lvl1pPr marL="0" indent="0">
              <a:buNone/>
              <a:defRPr sz="3200" b="1">
                <a:solidFill>
                  <a:schemeClr val="bg1"/>
                </a:solidFill>
              </a:defRPr>
            </a:lvl1pPr>
            <a:lvl2pPr marL="0" indent="0">
              <a:buNone/>
              <a:defRPr sz="2000">
                <a:solidFill>
                  <a:schemeClr val="bg1"/>
                </a:solidFill>
              </a:defRPr>
            </a:lvl2pPr>
          </a:lstStyle>
          <a:p>
            <a:pPr lvl="0"/>
            <a:r>
              <a:rPr lang="fr-FR" dirty="0"/>
              <a:t>Ajouter remercîments</a:t>
            </a:r>
          </a:p>
          <a:p>
            <a:pPr lvl="1"/>
            <a:r>
              <a:rPr lang="fr-FR" dirty="0"/>
              <a:t>Commentaire</a:t>
            </a:r>
          </a:p>
        </p:txBody>
      </p:sp>
    </p:spTree>
    <p:extLst>
      <p:ext uri="{BB962C8B-B14F-4D97-AF65-F5344CB8AC3E}">
        <p14:creationId xmlns:p14="http://schemas.microsoft.com/office/powerpoint/2010/main" val="33546266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éroulé">
    <p:spTree>
      <p:nvGrpSpPr>
        <p:cNvPr id="1" name=""/>
        <p:cNvGrpSpPr/>
        <p:nvPr/>
      </p:nvGrpSpPr>
      <p:grpSpPr>
        <a:xfrm>
          <a:off x="0" y="0"/>
          <a:ext cx="0" cy="0"/>
          <a:chOff x="0" y="0"/>
          <a:chExt cx="0" cy="0"/>
        </a:xfrm>
      </p:grpSpPr>
      <p:sp>
        <p:nvSpPr>
          <p:cNvPr id="10" name="Espace réservé du texte 21">
            <a:extLst>
              <a:ext uri="{FF2B5EF4-FFF2-40B4-BE49-F238E27FC236}">
                <a16:creationId xmlns:a16="http://schemas.microsoft.com/office/drawing/2014/main" id="{69869AEF-CCD8-4223-A62A-B67B78EC0845}"/>
              </a:ext>
            </a:extLst>
          </p:cNvPr>
          <p:cNvSpPr>
            <a:spLocks noGrp="1"/>
          </p:cNvSpPr>
          <p:nvPr>
            <p:ph type="body" sz="quarter" idx="14" hasCustomPrompt="1"/>
          </p:nvPr>
        </p:nvSpPr>
        <p:spPr>
          <a:xfrm>
            <a:off x="695325" y="1272541"/>
            <a:ext cx="3240000" cy="4136074"/>
          </a:xfrm>
          <a:prstGeom prst="rect">
            <a:avLst/>
          </a:prstGeom>
        </p:spPr>
        <p:txBody>
          <a:bodyPr lIns="0" tIns="0" rIns="0" bIns="0"/>
          <a:lstStyle>
            <a:lvl1pPr marL="0" indent="0">
              <a:lnSpc>
                <a:spcPct val="110000"/>
              </a:lnSpc>
              <a:spcBef>
                <a:spcPts val="600"/>
              </a:spcBef>
              <a:spcAft>
                <a:spcPts val="600"/>
              </a:spcAft>
              <a:buNone/>
              <a:defRPr sz="1200" b="0">
                <a:solidFill>
                  <a:schemeClr val="accent2"/>
                </a:solidFill>
              </a:defRPr>
            </a:lvl1pPr>
            <a:lvl2pPr marL="0" indent="0">
              <a:lnSpc>
                <a:spcPct val="110000"/>
              </a:lnSpc>
              <a:spcBef>
                <a:spcPts val="0"/>
              </a:spcBef>
              <a:spcAft>
                <a:spcPts val="600"/>
              </a:spcAft>
              <a:buNone/>
              <a:defRPr sz="1600" b="1">
                <a:solidFill>
                  <a:schemeClr val="tx2"/>
                </a:solidFill>
              </a:defRPr>
            </a:lvl2pPr>
            <a:lvl3pPr marL="0" indent="0">
              <a:lnSpc>
                <a:spcPct val="110000"/>
              </a:lnSpc>
              <a:spcBef>
                <a:spcPts val="0"/>
              </a:spcBef>
              <a:spcAft>
                <a:spcPts val="600"/>
              </a:spcAft>
              <a:buFont typeface="Arial" panose="020B0604020202020204" pitchFamily="34" charset="0"/>
              <a:buNone/>
              <a:tabLst>
                <a:tab pos="182563" algn="l"/>
              </a:tabLst>
              <a:defRPr sz="1000" b="0">
                <a:solidFill>
                  <a:schemeClr val="tx2"/>
                </a:solidFill>
              </a:defRPr>
            </a:lvl3pPr>
            <a:lvl4pPr marL="358775" indent="-358775">
              <a:lnSpc>
                <a:spcPct val="110000"/>
              </a:lnSpc>
              <a:spcBef>
                <a:spcPts val="0"/>
              </a:spcBef>
              <a:spcAft>
                <a:spcPts val="0"/>
              </a:spcAft>
              <a:buNone/>
              <a:tabLst>
                <a:tab pos="0" algn="l"/>
                <a:tab pos="541338" algn="l"/>
              </a:tabLst>
              <a:defRPr sz="800">
                <a:solidFill>
                  <a:schemeClr val="tx2"/>
                </a:solidFill>
              </a:defRPr>
            </a:lvl4pPr>
            <a:lvl5pPr marL="0" indent="0">
              <a:lnSpc>
                <a:spcPct val="100000"/>
              </a:lnSpc>
              <a:buNone/>
              <a:defRPr sz="1100">
                <a:solidFill>
                  <a:schemeClr val="tx2"/>
                </a:solidFill>
              </a:defRPr>
            </a:lvl5pPr>
          </a:lstStyle>
          <a:p>
            <a:pPr lvl="0"/>
            <a:r>
              <a:rPr lang="fr-FR" dirty="0"/>
              <a:t>Heure</a:t>
            </a:r>
          </a:p>
          <a:p>
            <a:pPr lvl="1"/>
            <a:r>
              <a:rPr lang="fr-FR" dirty="0"/>
              <a:t>Titre</a:t>
            </a:r>
          </a:p>
          <a:p>
            <a:pPr lvl="2"/>
            <a:r>
              <a:rPr lang="fr-FR" dirty="0"/>
              <a:t>Sous-titres</a:t>
            </a:r>
          </a:p>
          <a:p>
            <a:pPr lvl="3"/>
            <a:r>
              <a:rPr lang="fr-FR" dirty="0"/>
              <a:t>Sous sous-titres</a:t>
            </a:r>
          </a:p>
        </p:txBody>
      </p:sp>
      <p:sp>
        <p:nvSpPr>
          <p:cNvPr id="13" name="Espace réservé du numéro de diapositive 12">
            <a:extLst>
              <a:ext uri="{FF2B5EF4-FFF2-40B4-BE49-F238E27FC236}">
                <a16:creationId xmlns:a16="http://schemas.microsoft.com/office/drawing/2014/main" id="{EF6E96EB-DE99-42ED-BE57-2AC8C73F7C67}"/>
              </a:ext>
            </a:extLst>
          </p:cNvPr>
          <p:cNvSpPr>
            <a:spLocks noGrp="1"/>
          </p:cNvSpPr>
          <p:nvPr>
            <p:ph type="sldNum" sz="quarter" idx="16"/>
          </p:nvPr>
        </p:nvSpPr>
        <p:spPr/>
        <p:txBody>
          <a:bodyPr/>
          <a:lstStyle/>
          <a:p>
            <a:fld id="{00E0E155-A4C6-4C24-B5DD-AE65EC126F8C}" type="slidenum">
              <a:rPr lang="fr-FR" smtClean="0"/>
              <a:pPr/>
              <a:t>‹N°›</a:t>
            </a:fld>
            <a:endParaRPr lang="fr-FR" dirty="0"/>
          </a:p>
        </p:txBody>
      </p:sp>
      <p:sp>
        <p:nvSpPr>
          <p:cNvPr id="2" name="Espace réservé du pied de page 1">
            <a:extLst>
              <a:ext uri="{FF2B5EF4-FFF2-40B4-BE49-F238E27FC236}">
                <a16:creationId xmlns:a16="http://schemas.microsoft.com/office/drawing/2014/main" id="{E1BA1FB5-42B1-4ADB-9393-900D41F527DA}"/>
              </a:ext>
            </a:extLst>
          </p:cNvPr>
          <p:cNvSpPr>
            <a:spLocks noGrp="1"/>
          </p:cNvSpPr>
          <p:nvPr>
            <p:ph type="ftr" sz="quarter" idx="19"/>
          </p:nvPr>
        </p:nvSpPr>
        <p:spPr/>
        <p:txBody>
          <a:bodyPr/>
          <a:lstStyle/>
          <a:p>
            <a:r>
              <a:rPr lang="fr-FR"/>
              <a:t>The Shift Project – Nom du document</a:t>
            </a:r>
            <a:endParaRPr lang="fr-FR" dirty="0"/>
          </a:p>
        </p:txBody>
      </p:sp>
      <p:sp>
        <p:nvSpPr>
          <p:cNvPr id="3" name="Titre 2">
            <a:extLst>
              <a:ext uri="{FF2B5EF4-FFF2-40B4-BE49-F238E27FC236}">
                <a16:creationId xmlns:a16="http://schemas.microsoft.com/office/drawing/2014/main" id="{346570B7-78E1-4CC8-B417-713B48D2256A}"/>
              </a:ext>
            </a:extLst>
          </p:cNvPr>
          <p:cNvSpPr>
            <a:spLocks noGrp="1"/>
          </p:cNvSpPr>
          <p:nvPr>
            <p:ph type="title"/>
          </p:nvPr>
        </p:nvSpPr>
        <p:spPr/>
        <p:txBody>
          <a:bodyPr/>
          <a:lstStyle/>
          <a:p>
            <a:r>
              <a:rPr lang="fr-FR" dirty="0"/>
              <a:t>Modifiez le style du titre</a:t>
            </a:r>
          </a:p>
        </p:txBody>
      </p:sp>
      <p:sp>
        <p:nvSpPr>
          <p:cNvPr id="11" name="Espace réservé du texte 21">
            <a:extLst>
              <a:ext uri="{FF2B5EF4-FFF2-40B4-BE49-F238E27FC236}">
                <a16:creationId xmlns:a16="http://schemas.microsoft.com/office/drawing/2014/main" id="{54A9E150-ED62-4D21-9D77-D60806307E80}"/>
              </a:ext>
            </a:extLst>
          </p:cNvPr>
          <p:cNvSpPr>
            <a:spLocks noGrp="1"/>
          </p:cNvSpPr>
          <p:nvPr>
            <p:ph type="body" sz="quarter" idx="20" hasCustomPrompt="1"/>
          </p:nvPr>
        </p:nvSpPr>
        <p:spPr>
          <a:xfrm>
            <a:off x="8256675" y="1272541"/>
            <a:ext cx="3240000" cy="4136074"/>
          </a:xfrm>
          <a:prstGeom prst="rect">
            <a:avLst/>
          </a:prstGeom>
        </p:spPr>
        <p:txBody>
          <a:bodyPr lIns="0" tIns="0" rIns="0" bIns="0"/>
          <a:lstStyle>
            <a:lvl1pPr marL="0" indent="0">
              <a:lnSpc>
                <a:spcPct val="110000"/>
              </a:lnSpc>
              <a:spcBef>
                <a:spcPts val="600"/>
              </a:spcBef>
              <a:spcAft>
                <a:spcPts val="600"/>
              </a:spcAft>
              <a:buNone/>
              <a:defRPr sz="1200" b="0">
                <a:solidFill>
                  <a:schemeClr val="accent2"/>
                </a:solidFill>
              </a:defRPr>
            </a:lvl1pPr>
            <a:lvl2pPr marL="0" indent="0">
              <a:lnSpc>
                <a:spcPct val="110000"/>
              </a:lnSpc>
              <a:spcBef>
                <a:spcPts val="0"/>
              </a:spcBef>
              <a:spcAft>
                <a:spcPts val="600"/>
              </a:spcAft>
              <a:buNone/>
              <a:defRPr sz="1600" b="1">
                <a:solidFill>
                  <a:schemeClr val="tx2"/>
                </a:solidFill>
              </a:defRPr>
            </a:lvl2pPr>
            <a:lvl3pPr marL="0" indent="0">
              <a:lnSpc>
                <a:spcPct val="110000"/>
              </a:lnSpc>
              <a:spcBef>
                <a:spcPts val="0"/>
              </a:spcBef>
              <a:spcAft>
                <a:spcPts val="600"/>
              </a:spcAft>
              <a:buFont typeface="Arial" panose="020B0604020202020204" pitchFamily="34" charset="0"/>
              <a:buNone/>
              <a:tabLst>
                <a:tab pos="182563" algn="l"/>
              </a:tabLst>
              <a:defRPr sz="1000" b="0">
                <a:solidFill>
                  <a:schemeClr val="tx2"/>
                </a:solidFill>
              </a:defRPr>
            </a:lvl3pPr>
            <a:lvl4pPr marL="358775" indent="-358775">
              <a:lnSpc>
                <a:spcPct val="110000"/>
              </a:lnSpc>
              <a:spcBef>
                <a:spcPts val="0"/>
              </a:spcBef>
              <a:spcAft>
                <a:spcPts val="0"/>
              </a:spcAft>
              <a:buNone/>
              <a:tabLst>
                <a:tab pos="0" algn="l"/>
                <a:tab pos="541338" algn="l"/>
              </a:tabLst>
              <a:defRPr sz="800">
                <a:solidFill>
                  <a:schemeClr val="tx2"/>
                </a:solidFill>
              </a:defRPr>
            </a:lvl4pPr>
            <a:lvl5pPr marL="0" indent="0">
              <a:lnSpc>
                <a:spcPct val="100000"/>
              </a:lnSpc>
              <a:buNone/>
              <a:defRPr sz="1100">
                <a:solidFill>
                  <a:schemeClr val="tx2"/>
                </a:solidFill>
              </a:defRPr>
            </a:lvl5pPr>
          </a:lstStyle>
          <a:p>
            <a:pPr lvl="0"/>
            <a:r>
              <a:rPr lang="fr-FR" dirty="0"/>
              <a:t>Heure</a:t>
            </a:r>
          </a:p>
          <a:p>
            <a:pPr lvl="1"/>
            <a:r>
              <a:rPr lang="fr-FR" dirty="0"/>
              <a:t>Titre</a:t>
            </a:r>
          </a:p>
          <a:p>
            <a:pPr lvl="2"/>
            <a:r>
              <a:rPr lang="fr-FR" dirty="0"/>
              <a:t>Sous-titres</a:t>
            </a:r>
          </a:p>
          <a:p>
            <a:pPr lvl="3"/>
            <a:r>
              <a:rPr lang="fr-FR" dirty="0"/>
              <a:t>Sous sous-titres</a:t>
            </a:r>
          </a:p>
        </p:txBody>
      </p:sp>
      <p:sp>
        <p:nvSpPr>
          <p:cNvPr id="12" name="Espace réservé du texte 21">
            <a:extLst>
              <a:ext uri="{FF2B5EF4-FFF2-40B4-BE49-F238E27FC236}">
                <a16:creationId xmlns:a16="http://schemas.microsoft.com/office/drawing/2014/main" id="{7BBB92B3-C4F2-4EF0-8318-9613E74CC5A8}"/>
              </a:ext>
            </a:extLst>
          </p:cNvPr>
          <p:cNvSpPr>
            <a:spLocks noGrp="1"/>
          </p:cNvSpPr>
          <p:nvPr>
            <p:ph type="body" sz="quarter" idx="21" hasCustomPrompt="1"/>
          </p:nvPr>
        </p:nvSpPr>
        <p:spPr>
          <a:xfrm>
            <a:off x="4476000" y="1272541"/>
            <a:ext cx="3240000" cy="4136074"/>
          </a:xfrm>
          <a:prstGeom prst="rect">
            <a:avLst/>
          </a:prstGeom>
        </p:spPr>
        <p:txBody>
          <a:bodyPr lIns="0" tIns="0" rIns="0" bIns="0"/>
          <a:lstStyle>
            <a:lvl1pPr marL="0" indent="0">
              <a:lnSpc>
                <a:spcPct val="110000"/>
              </a:lnSpc>
              <a:spcBef>
                <a:spcPts val="600"/>
              </a:spcBef>
              <a:spcAft>
                <a:spcPts val="600"/>
              </a:spcAft>
              <a:buNone/>
              <a:defRPr sz="1200" b="0">
                <a:solidFill>
                  <a:schemeClr val="accent2"/>
                </a:solidFill>
              </a:defRPr>
            </a:lvl1pPr>
            <a:lvl2pPr marL="0" indent="0">
              <a:lnSpc>
                <a:spcPct val="110000"/>
              </a:lnSpc>
              <a:spcBef>
                <a:spcPts val="0"/>
              </a:spcBef>
              <a:spcAft>
                <a:spcPts val="600"/>
              </a:spcAft>
              <a:buNone/>
              <a:defRPr sz="1600" b="1">
                <a:solidFill>
                  <a:schemeClr val="tx2"/>
                </a:solidFill>
              </a:defRPr>
            </a:lvl2pPr>
            <a:lvl3pPr marL="0" indent="0">
              <a:lnSpc>
                <a:spcPct val="110000"/>
              </a:lnSpc>
              <a:spcBef>
                <a:spcPts val="0"/>
              </a:spcBef>
              <a:spcAft>
                <a:spcPts val="600"/>
              </a:spcAft>
              <a:buFont typeface="Arial" panose="020B0604020202020204" pitchFamily="34" charset="0"/>
              <a:buNone/>
              <a:tabLst>
                <a:tab pos="182563" algn="l"/>
              </a:tabLst>
              <a:defRPr sz="1000" b="0">
                <a:solidFill>
                  <a:schemeClr val="tx2"/>
                </a:solidFill>
              </a:defRPr>
            </a:lvl3pPr>
            <a:lvl4pPr marL="358775" indent="-358775">
              <a:lnSpc>
                <a:spcPct val="110000"/>
              </a:lnSpc>
              <a:spcBef>
                <a:spcPts val="0"/>
              </a:spcBef>
              <a:spcAft>
                <a:spcPts val="0"/>
              </a:spcAft>
              <a:buNone/>
              <a:tabLst>
                <a:tab pos="0" algn="l"/>
                <a:tab pos="541338" algn="l"/>
              </a:tabLst>
              <a:defRPr sz="800">
                <a:solidFill>
                  <a:schemeClr val="tx2"/>
                </a:solidFill>
              </a:defRPr>
            </a:lvl4pPr>
            <a:lvl5pPr marL="0" indent="0">
              <a:lnSpc>
                <a:spcPct val="100000"/>
              </a:lnSpc>
              <a:buNone/>
              <a:defRPr sz="1100">
                <a:solidFill>
                  <a:schemeClr val="tx2"/>
                </a:solidFill>
              </a:defRPr>
            </a:lvl5pPr>
          </a:lstStyle>
          <a:p>
            <a:pPr lvl="0"/>
            <a:r>
              <a:rPr lang="fr-FR" dirty="0"/>
              <a:t>Heure</a:t>
            </a:r>
          </a:p>
          <a:p>
            <a:pPr lvl="1"/>
            <a:r>
              <a:rPr lang="fr-FR" dirty="0"/>
              <a:t>Titre</a:t>
            </a:r>
          </a:p>
          <a:p>
            <a:pPr lvl="2"/>
            <a:r>
              <a:rPr lang="fr-FR" dirty="0"/>
              <a:t>Sous-titres</a:t>
            </a:r>
          </a:p>
          <a:p>
            <a:pPr lvl="3"/>
            <a:r>
              <a:rPr lang="fr-FR" dirty="0"/>
              <a:t>Sous sous-titres</a:t>
            </a:r>
          </a:p>
        </p:txBody>
      </p:sp>
    </p:spTree>
    <p:extLst>
      <p:ext uri="{BB962C8B-B14F-4D97-AF65-F5344CB8AC3E}">
        <p14:creationId xmlns:p14="http://schemas.microsoft.com/office/powerpoint/2010/main" val="294196720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quipe">
    <p:bg>
      <p:bgRef idx="1001">
        <a:schemeClr val="bg1"/>
      </p:bgRef>
    </p:bg>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468ED51B-E7B7-4786-9BAA-9DD4108FADF3}"/>
              </a:ext>
            </a:extLst>
          </p:cNvPr>
          <p:cNvSpPr>
            <a:spLocks noGrp="1"/>
          </p:cNvSpPr>
          <p:nvPr>
            <p:ph type="pic" sz="quarter" idx="10" hasCustomPrompt="1"/>
          </p:nvPr>
        </p:nvSpPr>
        <p:spPr>
          <a:xfrm>
            <a:off x="695325"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37" name="Espace réservé pour une image  19">
            <a:extLst>
              <a:ext uri="{FF2B5EF4-FFF2-40B4-BE49-F238E27FC236}">
                <a16:creationId xmlns:a16="http://schemas.microsoft.com/office/drawing/2014/main" id="{6EB2579A-E5EB-434F-B814-3C38BB878F4E}"/>
              </a:ext>
            </a:extLst>
          </p:cNvPr>
          <p:cNvSpPr>
            <a:spLocks noGrp="1"/>
          </p:cNvSpPr>
          <p:nvPr>
            <p:ph type="pic" sz="quarter" idx="58" hasCustomPrompt="1"/>
          </p:nvPr>
        </p:nvSpPr>
        <p:spPr>
          <a:xfrm>
            <a:off x="695325"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31" name="Espace réservé du texte 21">
            <a:extLst>
              <a:ext uri="{FF2B5EF4-FFF2-40B4-BE49-F238E27FC236}">
                <a16:creationId xmlns:a16="http://schemas.microsoft.com/office/drawing/2014/main" id="{26DE09D1-45CD-4669-9E70-E8FD9E9C404A}"/>
              </a:ext>
            </a:extLst>
          </p:cNvPr>
          <p:cNvSpPr>
            <a:spLocks noGrp="1"/>
          </p:cNvSpPr>
          <p:nvPr>
            <p:ph type="body" sz="quarter" idx="14" hasCustomPrompt="1"/>
          </p:nvPr>
        </p:nvSpPr>
        <p:spPr>
          <a:xfrm>
            <a:off x="2135188"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36" name="Espace réservé pour une image  19">
            <a:extLst>
              <a:ext uri="{FF2B5EF4-FFF2-40B4-BE49-F238E27FC236}">
                <a16:creationId xmlns:a16="http://schemas.microsoft.com/office/drawing/2014/main" id="{C3BBAEE2-6E8A-44F0-88A4-E67948A69680}"/>
              </a:ext>
            </a:extLst>
          </p:cNvPr>
          <p:cNvSpPr>
            <a:spLocks noGrp="1"/>
          </p:cNvSpPr>
          <p:nvPr>
            <p:ph type="pic" sz="quarter" idx="70" hasCustomPrompt="1"/>
          </p:nvPr>
        </p:nvSpPr>
        <p:spPr>
          <a:xfrm>
            <a:off x="6096000" y="1641635"/>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48" name="Espace réservé pour une image  19">
            <a:extLst>
              <a:ext uri="{FF2B5EF4-FFF2-40B4-BE49-F238E27FC236}">
                <a16:creationId xmlns:a16="http://schemas.microsoft.com/office/drawing/2014/main" id="{0447784E-B91B-4CDE-9D41-9623EB77EA7C}"/>
              </a:ext>
            </a:extLst>
          </p:cNvPr>
          <p:cNvSpPr>
            <a:spLocks noGrp="1"/>
          </p:cNvSpPr>
          <p:nvPr>
            <p:ph type="pic" sz="quarter" idx="71" hasCustomPrompt="1"/>
          </p:nvPr>
        </p:nvSpPr>
        <p:spPr>
          <a:xfrm>
            <a:off x="6096000" y="4510500"/>
            <a:ext cx="1079500" cy="1080000"/>
          </a:xfrm>
          <a:prstGeom prst="ellipse">
            <a:avLst/>
          </a:prstGeom>
          <a:noFill/>
        </p:spPr>
        <p:txBody>
          <a:bodyPr anchor="ctr" anchorCtr="0"/>
          <a:lstStyle>
            <a:lvl1pPr marL="0" indent="0" algn="ctr">
              <a:buNone/>
              <a:defRPr sz="1200">
                <a:solidFill>
                  <a:schemeClr val="tx2"/>
                </a:solidFill>
              </a:defRPr>
            </a:lvl1pPr>
          </a:lstStyle>
          <a:p>
            <a:r>
              <a:rPr lang="fr-FR" dirty="0"/>
              <a:t>Photo</a:t>
            </a:r>
          </a:p>
        </p:txBody>
      </p:sp>
      <p:sp>
        <p:nvSpPr>
          <p:cNvPr id="2" name="Titre 1">
            <a:extLst>
              <a:ext uri="{FF2B5EF4-FFF2-40B4-BE49-F238E27FC236}">
                <a16:creationId xmlns:a16="http://schemas.microsoft.com/office/drawing/2014/main" id="{95865095-93B9-47A8-9F31-07635F0F4EFD}"/>
              </a:ext>
            </a:extLst>
          </p:cNvPr>
          <p:cNvSpPr>
            <a:spLocks noGrp="1"/>
          </p:cNvSpPr>
          <p:nvPr>
            <p:ph type="title"/>
          </p:nvPr>
        </p:nvSpPr>
        <p:spPr/>
        <p:txBody>
          <a:bodyPr/>
          <a:lstStyle/>
          <a:p>
            <a:r>
              <a:rPr lang="fr-FR" dirty="0"/>
              <a:t>Modifiez le style du titre</a:t>
            </a:r>
          </a:p>
        </p:txBody>
      </p:sp>
      <p:sp>
        <p:nvSpPr>
          <p:cNvPr id="56" name="Espace réservé pour une image  19">
            <a:extLst>
              <a:ext uri="{FF2B5EF4-FFF2-40B4-BE49-F238E27FC236}">
                <a16:creationId xmlns:a16="http://schemas.microsoft.com/office/drawing/2014/main" id="{D911FD4F-D7A2-4B92-A90A-0A8D33708CEE}"/>
              </a:ext>
            </a:extLst>
          </p:cNvPr>
          <p:cNvSpPr>
            <a:spLocks noGrp="1"/>
          </p:cNvSpPr>
          <p:nvPr>
            <p:ph type="pic" sz="quarter" idx="74" hasCustomPrompt="1"/>
          </p:nvPr>
        </p:nvSpPr>
        <p:spPr>
          <a:xfrm>
            <a:off x="695325"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58" name="Espace réservé pour une image  19">
            <a:extLst>
              <a:ext uri="{FF2B5EF4-FFF2-40B4-BE49-F238E27FC236}">
                <a16:creationId xmlns:a16="http://schemas.microsoft.com/office/drawing/2014/main" id="{55EB7255-C0DC-4110-9FB4-3FFCCDF1FDE5}"/>
              </a:ext>
            </a:extLst>
          </p:cNvPr>
          <p:cNvSpPr>
            <a:spLocks noGrp="1"/>
          </p:cNvSpPr>
          <p:nvPr>
            <p:ph type="pic" sz="quarter" idx="76" hasCustomPrompt="1"/>
          </p:nvPr>
        </p:nvSpPr>
        <p:spPr>
          <a:xfrm>
            <a:off x="6096000" y="3075317"/>
            <a:ext cx="1079500" cy="1080000"/>
          </a:xfrm>
          <a:prstGeom prst="ellipse">
            <a:avLst/>
          </a:prstGeom>
          <a:noFill/>
          <a:ln>
            <a:noFill/>
          </a:ln>
        </p:spPr>
        <p:txBody>
          <a:bodyPr anchor="ctr" anchorCtr="0"/>
          <a:lstStyle>
            <a:lvl1pPr marL="0" indent="0" algn="ctr">
              <a:buNone/>
              <a:defRPr sz="1200">
                <a:solidFill>
                  <a:schemeClr val="tx2"/>
                </a:solidFill>
              </a:defRPr>
            </a:lvl1pPr>
          </a:lstStyle>
          <a:p>
            <a:r>
              <a:rPr lang="fr-FR" dirty="0"/>
              <a:t>Photo</a:t>
            </a:r>
          </a:p>
        </p:txBody>
      </p:sp>
      <p:sp>
        <p:nvSpPr>
          <p:cNvPr id="9" name="Espace réservé du numéro de diapositive 8">
            <a:extLst>
              <a:ext uri="{FF2B5EF4-FFF2-40B4-BE49-F238E27FC236}">
                <a16:creationId xmlns:a16="http://schemas.microsoft.com/office/drawing/2014/main" id="{D7D7FD5F-62A2-4539-9024-47B9D1D53817}"/>
              </a:ext>
            </a:extLst>
          </p:cNvPr>
          <p:cNvSpPr>
            <a:spLocks noGrp="1"/>
          </p:cNvSpPr>
          <p:nvPr>
            <p:ph type="sldNum" sz="quarter" idx="82"/>
          </p:nvPr>
        </p:nvSpPr>
        <p:spPr/>
        <p:txBody>
          <a:bodyPr/>
          <a:lstStyle/>
          <a:p>
            <a:fld id="{00E0E155-A4C6-4C24-B5DD-AE65EC126F8C}" type="slidenum">
              <a:rPr lang="fr-FR" smtClean="0"/>
              <a:pPr/>
              <a:t>‹N°›</a:t>
            </a:fld>
            <a:endParaRPr lang="fr-FR" dirty="0"/>
          </a:p>
        </p:txBody>
      </p:sp>
      <p:sp>
        <p:nvSpPr>
          <p:cNvPr id="24" name="Espace réservé du texte 21">
            <a:extLst>
              <a:ext uri="{FF2B5EF4-FFF2-40B4-BE49-F238E27FC236}">
                <a16:creationId xmlns:a16="http://schemas.microsoft.com/office/drawing/2014/main" id="{14AFFB8B-5E13-4C5F-8FE9-9BCCE5A41013}"/>
              </a:ext>
            </a:extLst>
          </p:cNvPr>
          <p:cNvSpPr>
            <a:spLocks noGrp="1"/>
          </p:cNvSpPr>
          <p:nvPr>
            <p:ph type="body" sz="quarter" idx="83" hasCustomPrompt="1"/>
          </p:nvPr>
        </p:nvSpPr>
        <p:spPr>
          <a:xfrm>
            <a:off x="2135188"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5" name="Espace réservé du texte 21">
            <a:extLst>
              <a:ext uri="{FF2B5EF4-FFF2-40B4-BE49-F238E27FC236}">
                <a16:creationId xmlns:a16="http://schemas.microsoft.com/office/drawing/2014/main" id="{09DBBCBD-79FE-4C56-8D8B-3A886708FE0D}"/>
              </a:ext>
            </a:extLst>
          </p:cNvPr>
          <p:cNvSpPr>
            <a:spLocks noGrp="1"/>
          </p:cNvSpPr>
          <p:nvPr>
            <p:ph type="body" sz="quarter" idx="84" hasCustomPrompt="1"/>
          </p:nvPr>
        </p:nvSpPr>
        <p:spPr>
          <a:xfrm>
            <a:off x="2135188"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6" name="Espace réservé du texte 21">
            <a:extLst>
              <a:ext uri="{FF2B5EF4-FFF2-40B4-BE49-F238E27FC236}">
                <a16:creationId xmlns:a16="http://schemas.microsoft.com/office/drawing/2014/main" id="{D514AC0E-D69C-4B4C-9E0B-7BBD1DE344E9}"/>
              </a:ext>
            </a:extLst>
          </p:cNvPr>
          <p:cNvSpPr>
            <a:spLocks noGrp="1"/>
          </p:cNvSpPr>
          <p:nvPr>
            <p:ph type="body" sz="quarter" idx="85" hasCustomPrompt="1"/>
          </p:nvPr>
        </p:nvSpPr>
        <p:spPr>
          <a:xfrm>
            <a:off x="7535863" y="1641634"/>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7" name="Espace réservé du texte 21">
            <a:extLst>
              <a:ext uri="{FF2B5EF4-FFF2-40B4-BE49-F238E27FC236}">
                <a16:creationId xmlns:a16="http://schemas.microsoft.com/office/drawing/2014/main" id="{E620A7A5-C59E-4B74-9BCA-EF6DC7B1C4B0}"/>
              </a:ext>
            </a:extLst>
          </p:cNvPr>
          <p:cNvSpPr>
            <a:spLocks noGrp="1"/>
          </p:cNvSpPr>
          <p:nvPr>
            <p:ph type="body" sz="quarter" idx="86" hasCustomPrompt="1"/>
          </p:nvPr>
        </p:nvSpPr>
        <p:spPr>
          <a:xfrm>
            <a:off x="7535863" y="4510500"/>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28" name="Espace réservé du texte 21">
            <a:extLst>
              <a:ext uri="{FF2B5EF4-FFF2-40B4-BE49-F238E27FC236}">
                <a16:creationId xmlns:a16="http://schemas.microsoft.com/office/drawing/2014/main" id="{84D700AC-3905-4484-A74D-B0D8C65E99AA}"/>
              </a:ext>
            </a:extLst>
          </p:cNvPr>
          <p:cNvSpPr>
            <a:spLocks noGrp="1"/>
          </p:cNvSpPr>
          <p:nvPr>
            <p:ph type="body" sz="quarter" idx="87" hasCustomPrompt="1"/>
          </p:nvPr>
        </p:nvSpPr>
        <p:spPr>
          <a:xfrm>
            <a:off x="7535863" y="3067548"/>
            <a:ext cx="3600449" cy="1080000"/>
          </a:xfrm>
          <a:prstGeom prst="rect">
            <a:avLst/>
          </a:prstGeom>
        </p:spPr>
        <p:txBody>
          <a:bodyPr lIns="0" tIns="0" rIns="0" bIns="0" anchor="ctr" anchorCtr="0"/>
          <a:lstStyle>
            <a:lvl1pPr marL="0" indent="0">
              <a:lnSpc>
                <a:spcPct val="110000"/>
              </a:lnSpc>
              <a:spcBef>
                <a:spcPts val="0"/>
              </a:spcBef>
              <a:spcAft>
                <a:spcPts val="0"/>
              </a:spcAft>
              <a:buNone/>
              <a:defRPr sz="1600" b="1">
                <a:solidFill>
                  <a:schemeClr val="tx2"/>
                </a:solidFill>
              </a:defRPr>
            </a:lvl1pPr>
            <a:lvl2pPr marL="0" indent="0">
              <a:lnSpc>
                <a:spcPct val="110000"/>
              </a:lnSpc>
              <a:spcBef>
                <a:spcPts val="0"/>
              </a:spcBef>
              <a:spcAft>
                <a:spcPts val="0"/>
              </a:spcAft>
              <a:buNone/>
              <a:defRPr sz="1200" b="1">
                <a:solidFill>
                  <a:schemeClr val="accent2"/>
                </a:solidFill>
              </a:defRPr>
            </a:lvl2pPr>
            <a:lvl3pPr marL="0" indent="0">
              <a:lnSpc>
                <a:spcPct val="110000"/>
              </a:lnSpc>
              <a:spcBef>
                <a:spcPts val="0"/>
              </a:spcBef>
              <a:spcAft>
                <a:spcPts val="0"/>
              </a:spcAft>
              <a:buFont typeface="Arial" panose="020B0604020202020204" pitchFamily="34" charset="0"/>
              <a:buNone/>
              <a:defRPr sz="1200" i="1">
                <a:solidFill>
                  <a:schemeClr val="tx2"/>
                </a:solidFill>
              </a:defRPr>
            </a:lvl3pPr>
            <a:lvl4pPr marL="0" indent="0">
              <a:lnSpc>
                <a:spcPct val="100000"/>
              </a:lnSpc>
              <a:buNone/>
              <a:defRPr sz="1100">
                <a:solidFill>
                  <a:schemeClr val="tx2"/>
                </a:solidFill>
              </a:defRPr>
            </a:lvl4pPr>
            <a:lvl5pPr marL="0" indent="0">
              <a:lnSpc>
                <a:spcPct val="100000"/>
              </a:lnSpc>
              <a:buNone/>
              <a:defRPr sz="1100">
                <a:solidFill>
                  <a:schemeClr val="tx2"/>
                </a:solidFill>
              </a:defRPr>
            </a:lvl5pPr>
          </a:lstStyle>
          <a:p>
            <a:pPr lvl="0"/>
            <a:r>
              <a:rPr lang="fr-FR" dirty="0"/>
              <a:t>Nom Prénom </a:t>
            </a:r>
          </a:p>
          <a:p>
            <a:pPr lvl="1"/>
            <a:r>
              <a:rPr lang="fr-FR" dirty="0"/>
              <a:t>Poste</a:t>
            </a:r>
          </a:p>
          <a:p>
            <a:pPr lvl="2"/>
            <a:r>
              <a:rPr lang="fr-FR" dirty="0"/>
              <a:t>Entreprise / association</a:t>
            </a:r>
          </a:p>
        </p:txBody>
      </p:sp>
      <p:sp>
        <p:nvSpPr>
          <p:cNvPr id="10" name="Espace réservé du pied de page 9">
            <a:extLst>
              <a:ext uri="{FF2B5EF4-FFF2-40B4-BE49-F238E27FC236}">
                <a16:creationId xmlns:a16="http://schemas.microsoft.com/office/drawing/2014/main" id="{3AFCF450-EF66-4134-9279-6517F740AF66}"/>
              </a:ext>
            </a:extLst>
          </p:cNvPr>
          <p:cNvSpPr>
            <a:spLocks noGrp="1"/>
          </p:cNvSpPr>
          <p:nvPr>
            <p:ph type="ftr" sz="quarter" idx="88"/>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29835743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118" userDrawn="1">
          <p15:clr>
            <a:srgbClr val="FBAE40"/>
          </p15:clr>
        </p15:guide>
        <p15:guide id="2" pos="1345" userDrawn="1">
          <p15:clr>
            <a:srgbClr val="FBAE40"/>
          </p15:clr>
        </p15:guide>
        <p15:guide id="3" pos="3840" userDrawn="1">
          <p15:clr>
            <a:srgbClr val="FBAE40"/>
          </p15:clr>
        </p15:guide>
        <p15:guide id="4" pos="4747" userDrawn="1">
          <p15:clr>
            <a:srgbClr val="FBAE40"/>
          </p15:clr>
        </p15:guide>
        <p15:guide id="5" pos="45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simpl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43D2D8-7139-4961-8243-DBBA3E5B4114}"/>
              </a:ext>
            </a:extLst>
          </p:cNvPr>
          <p:cNvSpPr/>
          <p:nvPr userDrawn="1"/>
        </p:nvSpPr>
        <p:spPr>
          <a:xfrm>
            <a:off x="695325" y="729932"/>
            <a:ext cx="7200900" cy="5039040"/>
          </a:xfrm>
          <a:prstGeom prst="rect">
            <a:avLst/>
          </a:pr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7">
            <a:extLst>
              <a:ext uri="{FF2B5EF4-FFF2-40B4-BE49-F238E27FC236}">
                <a16:creationId xmlns:a16="http://schemas.microsoft.com/office/drawing/2014/main" id="{7AA723A8-5BB7-4290-9977-E66B6E7C3964}"/>
              </a:ext>
            </a:extLst>
          </p:cNvPr>
          <p:cNvSpPr>
            <a:spLocks noGrp="1"/>
          </p:cNvSpPr>
          <p:nvPr>
            <p:ph sz="quarter" idx="13" hasCustomPrompt="1"/>
          </p:nvPr>
        </p:nvSpPr>
        <p:spPr>
          <a:xfrm>
            <a:off x="1055688" y="1089028"/>
            <a:ext cx="6480176" cy="4319586"/>
          </a:xfrm>
          <a:prstGeom prst="rect">
            <a:avLst/>
          </a:prstGeom>
          <a:ln>
            <a:noFill/>
          </a:ln>
        </p:spPr>
        <p:txBody>
          <a:bodyPr anchor="ctr" anchorCtr="0"/>
          <a:lstStyle>
            <a:lvl1pPr marL="0" indent="0" algn="ctr">
              <a:buNone/>
              <a:defRPr sz="140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Objet</a:t>
            </a:r>
          </a:p>
        </p:txBody>
      </p:sp>
      <p:sp>
        <p:nvSpPr>
          <p:cNvPr id="13" name="Espace réservé du texte 21">
            <a:extLst>
              <a:ext uri="{FF2B5EF4-FFF2-40B4-BE49-F238E27FC236}">
                <a16:creationId xmlns:a16="http://schemas.microsoft.com/office/drawing/2014/main" id="{020B1600-578D-4241-8950-0CC22F645C00}"/>
              </a:ext>
            </a:extLst>
          </p:cNvPr>
          <p:cNvSpPr>
            <a:spLocks noGrp="1"/>
          </p:cNvSpPr>
          <p:nvPr>
            <p:ph type="body" sz="quarter" idx="19" hasCustomPrompt="1"/>
          </p:nvPr>
        </p:nvSpPr>
        <p:spPr>
          <a:xfrm>
            <a:off x="8435974" y="5410199"/>
            <a:ext cx="3060699"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10" name="Espace réservé du texte 21">
            <a:extLst>
              <a:ext uri="{FF2B5EF4-FFF2-40B4-BE49-F238E27FC236}">
                <a16:creationId xmlns:a16="http://schemas.microsoft.com/office/drawing/2014/main" id="{B2AE99A9-5E9C-47D1-BD4E-69D6F5B1FEB6}"/>
              </a:ext>
            </a:extLst>
          </p:cNvPr>
          <p:cNvSpPr>
            <a:spLocks noGrp="1"/>
          </p:cNvSpPr>
          <p:nvPr>
            <p:ph type="body" sz="quarter" idx="14" hasCustomPrompt="1"/>
          </p:nvPr>
        </p:nvSpPr>
        <p:spPr>
          <a:xfrm>
            <a:off x="8435975" y="728661"/>
            <a:ext cx="3060699" cy="4678360"/>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12" name="Espace réservé du numéro de diapositive 11">
            <a:extLst>
              <a:ext uri="{FF2B5EF4-FFF2-40B4-BE49-F238E27FC236}">
                <a16:creationId xmlns:a16="http://schemas.microsoft.com/office/drawing/2014/main" id="{B4C2F911-8E9A-484A-9E48-7E377C3E9FF2}"/>
              </a:ext>
            </a:extLst>
          </p:cNvPr>
          <p:cNvSpPr>
            <a:spLocks noGrp="1"/>
          </p:cNvSpPr>
          <p:nvPr>
            <p:ph type="sldNum" sz="quarter" idx="21"/>
          </p:nvPr>
        </p:nvSpPr>
        <p:spPr/>
        <p:txBody>
          <a:bodyPr/>
          <a:lstStyle/>
          <a:p>
            <a:fld id="{00E0E155-A4C6-4C24-B5DD-AE65EC126F8C}" type="slidenum">
              <a:rPr lang="fr-FR" smtClean="0"/>
              <a:pPr/>
              <a:t>‹N°›</a:t>
            </a:fld>
            <a:endParaRPr lang="fr-FR" dirty="0"/>
          </a:p>
        </p:txBody>
      </p:sp>
      <p:sp>
        <p:nvSpPr>
          <p:cNvPr id="14" name="Espace réservé du pied de page 13">
            <a:extLst>
              <a:ext uri="{FF2B5EF4-FFF2-40B4-BE49-F238E27FC236}">
                <a16:creationId xmlns:a16="http://schemas.microsoft.com/office/drawing/2014/main" id="{937AFD15-46EB-4AF5-85D2-02E7D0A23F5E}"/>
              </a:ext>
            </a:extLst>
          </p:cNvPr>
          <p:cNvSpPr>
            <a:spLocks noGrp="1"/>
          </p:cNvSpPr>
          <p:nvPr>
            <p:ph type="ftr" sz="quarter" idx="22"/>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150063248"/>
      </p:ext>
    </p:extLst>
  </p:cSld>
  <p:clrMapOvr>
    <a:masterClrMapping/>
  </p:clrMapOvr>
  <p:extLst>
    <p:ext uri="{DCECCB84-F9BA-43D5-87BE-67443E8EF086}">
      <p15:sldGuideLst xmlns:p15="http://schemas.microsoft.com/office/powerpoint/2012/main">
        <p15:guide id="1" pos="4974" userDrawn="1">
          <p15:clr>
            <a:srgbClr val="FBAE40"/>
          </p15:clr>
        </p15:guide>
        <p15:guide id="2" pos="5314" userDrawn="1">
          <p15:clr>
            <a:srgbClr val="FBAE40"/>
          </p15:clr>
        </p15:guide>
        <p15:guide id="3" pos="665" userDrawn="1">
          <p15:clr>
            <a:srgbClr val="FBAE40"/>
          </p15:clr>
        </p15:guide>
        <p15:guide id="4" pos="4747" userDrawn="1">
          <p15:clr>
            <a:srgbClr val="FBAE40"/>
          </p15:clr>
        </p15:guide>
        <p15:guide id="5" orient="horz" pos="686" userDrawn="1">
          <p15:clr>
            <a:srgbClr val="FBAE40"/>
          </p15:clr>
        </p15:guide>
        <p15:guide id="6" orient="horz" pos="34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gure simpl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43D2D8-7139-4961-8243-DBBA3E5B4114}"/>
              </a:ext>
            </a:extLst>
          </p:cNvPr>
          <p:cNvSpPr/>
          <p:nvPr userDrawn="1"/>
        </p:nvSpPr>
        <p:spPr>
          <a:xfrm>
            <a:off x="4295775" y="729932"/>
            <a:ext cx="7200900" cy="5037458"/>
          </a:xfrm>
          <a:prstGeom prst="rect">
            <a:avLst/>
          </a:pr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7">
            <a:extLst>
              <a:ext uri="{FF2B5EF4-FFF2-40B4-BE49-F238E27FC236}">
                <a16:creationId xmlns:a16="http://schemas.microsoft.com/office/drawing/2014/main" id="{7AA723A8-5BB7-4290-9977-E66B6E7C3964}"/>
              </a:ext>
            </a:extLst>
          </p:cNvPr>
          <p:cNvSpPr>
            <a:spLocks noGrp="1"/>
          </p:cNvSpPr>
          <p:nvPr>
            <p:ph sz="quarter" idx="13" hasCustomPrompt="1"/>
          </p:nvPr>
        </p:nvSpPr>
        <p:spPr>
          <a:xfrm>
            <a:off x="4656138" y="1089027"/>
            <a:ext cx="6480176" cy="4319585"/>
          </a:xfrm>
          <a:prstGeom prst="rect">
            <a:avLst/>
          </a:prstGeom>
          <a:ln>
            <a:noFill/>
          </a:ln>
        </p:spPr>
        <p:txBody>
          <a:bodyPr anchor="ctr" anchorCtr="0"/>
          <a:lstStyle>
            <a:lvl1pPr marL="0" indent="0" algn="ctr">
              <a:buNone/>
              <a:defRPr sz="140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Objet</a:t>
            </a:r>
          </a:p>
        </p:txBody>
      </p:sp>
      <p:sp>
        <p:nvSpPr>
          <p:cNvPr id="13" name="Espace réservé du texte 21">
            <a:extLst>
              <a:ext uri="{FF2B5EF4-FFF2-40B4-BE49-F238E27FC236}">
                <a16:creationId xmlns:a16="http://schemas.microsoft.com/office/drawing/2014/main" id="{020B1600-578D-4241-8950-0CC22F645C00}"/>
              </a:ext>
            </a:extLst>
          </p:cNvPr>
          <p:cNvSpPr>
            <a:spLocks noGrp="1"/>
          </p:cNvSpPr>
          <p:nvPr>
            <p:ph type="body" sz="quarter" idx="19" hasCustomPrompt="1"/>
          </p:nvPr>
        </p:nvSpPr>
        <p:spPr>
          <a:xfrm>
            <a:off x="695325" y="5408614"/>
            <a:ext cx="3060699"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10" name="Espace réservé du texte 21">
            <a:extLst>
              <a:ext uri="{FF2B5EF4-FFF2-40B4-BE49-F238E27FC236}">
                <a16:creationId xmlns:a16="http://schemas.microsoft.com/office/drawing/2014/main" id="{B2AE99A9-5E9C-47D1-BD4E-69D6F5B1FEB6}"/>
              </a:ext>
            </a:extLst>
          </p:cNvPr>
          <p:cNvSpPr>
            <a:spLocks noGrp="1"/>
          </p:cNvSpPr>
          <p:nvPr>
            <p:ph type="body" sz="quarter" idx="14" hasCustomPrompt="1"/>
          </p:nvPr>
        </p:nvSpPr>
        <p:spPr>
          <a:xfrm>
            <a:off x="695325" y="728661"/>
            <a:ext cx="3060699" cy="4679952"/>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12" name="Espace réservé du numéro de diapositive 11">
            <a:extLst>
              <a:ext uri="{FF2B5EF4-FFF2-40B4-BE49-F238E27FC236}">
                <a16:creationId xmlns:a16="http://schemas.microsoft.com/office/drawing/2014/main" id="{B4C2F911-8E9A-484A-9E48-7E377C3E9FF2}"/>
              </a:ext>
            </a:extLst>
          </p:cNvPr>
          <p:cNvSpPr>
            <a:spLocks noGrp="1"/>
          </p:cNvSpPr>
          <p:nvPr>
            <p:ph type="sldNum" sz="quarter" idx="21"/>
          </p:nvPr>
        </p:nvSpPr>
        <p:spPr/>
        <p:txBody>
          <a:bodyPr/>
          <a:lstStyle/>
          <a:p>
            <a:fld id="{00E0E155-A4C6-4C24-B5DD-AE65EC126F8C}" type="slidenum">
              <a:rPr lang="fr-FR" smtClean="0"/>
              <a:pPr/>
              <a:t>‹N°›</a:t>
            </a:fld>
            <a:endParaRPr lang="fr-FR" dirty="0"/>
          </a:p>
        </p:txBody>
      </p:sp>
      <p:sp>
        <p:nvSpPr>
          <p:cNvPr id="2" name="Espace réservé du pied de page 1">
            <a:extLst>
              <a:ext uri="{FF2B5EF4-FFF2-40B4-BE49-F238E27FC236}">
                <a16:creationId xmlns:a16="http://schemas.microsoft.com/office/drawing/2014/main" id="{94AE6C5A-1144-4BE5-8E93-A8A2E590BCD5}"/>
              </a:ext>
            </a:extLst>
          </p:cNvPr>
          <p:cNvSpPr>
            <a:spLocks noGrp="1"/>
          </p:cNvSpPr>
          <p:nvPr>
            <p:ph type="ftr" sz="quarter" idx="22"/>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992936004"/>
      </p:ext>
    </p:extLst>
  </p:cSld>
  <p:clrMapOvr>
    <a:masterClrMapping/>
  </p:clrMapOvr>
  <p:extLst>
    <p:ext uri="{DCECCB84-F9BA-43D5-87BE-67443E8EF086}">
      <p15:sldGuideLst xmlns:p15="http://schemas.microsoft.com/office/powerpoint/2012/main">
        <p15:guide id="1" pos="2933" userDrawn="1">
          <p15:clr>
            <a:srgbClr val="FBAE40"/>
          </p15:clr>
        </p15:guide>
        <p15:guide id="2" pos="7015" userDrawn="1">
          <p15:clr>
            <a:srgbClr val="FBAE40"/>
          </p15:clr>
        </p15:guide>
        <p15:guide id="3" pos="2366" userDrawn="1">
          <p15:clr>
            <a:srgbClr val="FBAE40"/>
          </p15:clr>
        </p15:guide>
        <p15:guide id="4" pos="2706" userDrawn="1">
          <p15:clr>
            <a:srgbClr val="FBAE40"/>
          </p15:clr>
        </p15:guide>
        <p15:guide id="5" orient="horz" pos="686" userDrawn="1">
          <p15:clr>
            <a:srgbClr val="FBAE40"/>
          </p15:clr>
        </p15:guide>
        <p15:guide id="6" orient="horz" pos="34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43D2D8-7139-4961-8243-DBBA3E5B4114}"/>
              </a:ext>
            </a:extLst>
          </p:cNvPr>
          <p:cNvSpPr/>
          <p:nvPr userDrawn="1"/>
        </p:nvSpPr>
        <p:spPr>
          <a:xfrm>
            <a:off x="695324" y="1808163"/>
            <a:ext cx="5221289" cy="3960812"/>
          </a:xfrm>
          <a:prstGeom prst="rect">
            <a:avLst/>
          </a:pr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7">
            <a:extLst>
              <a:ext uri="{FF2B5EF4-FFF2-40B4-BE49-F238E27FC236}">
                <a16:creationId xmlns:a16="http://schemas.microsoft.com/office/drawing/2014/main" id="{7AA723A8-5BB7-4290-9977-E66B6E7C3964}"/>
              </a:ext>
            </a:extLst>
          </p:cNvPr>
          <p:cNvSpPr>
            <a:spLocks noGrp="1"/>
          </p:cNvSpPr>
          <p:nvPr>
            <p:ph sz="quarter" idx="13" hasCustomPrompt="1"/>
          </p:nvPr>
        </p:nvSpPr>
        <p:spPr>
          <a:xfrm>
            <a:off x="1055688" y="2168524"/>
            <a:ext cx="4500562" cy="3240089"/>
          </a:xfrm>
          <a:prstGeom prst="rect">
            <a:avLst/>
          </a:prstGeom>
          <a:ln>
            <a:noFill/>
          </a:ln>
        </p:spPr>
        <p:txBody>
          <a:bodyPr anchor="ctr" anchorCtr="0"/>
          <a:lstStyle>
            <a:lvl1pPr marL="0" indent="0" algn="ctr">
              <a:buNone/>
              <a:defRPr sz="140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Objet</a:t>
            </a:r>
          </a:p>
        </p:txBody>
      </p:sp>
      <p:sp>
        <p:nvSpPr>
          <p:cNvPr id="10" name="Espace réservé du contenu 7">
            <a:extLst>
              <a:ext uri="{FF2B5EF4-FFF2-40B4-BE49-F238E27FC236}">
                <a16:creationId xmlns:a16="http://schemas.microsoft.com/office/drawing/2014/main" id="{1C3F484B-F1E5-46EF-AEEA-CA2D15060EBA}"/>
              </a:ext>
            </a:extLst>
          </p:cNvPr>
          <p:cNvSpPr>
            <a:spLocks noGrp="1"/>
          </p:cNvSpPr>
          <p:nvPr>
            <p:ph sz="quarter" idx="20" hasCustomPrompt="1"/>
          </p:nvPr>
        </p:nvSpPr>
        <p:spPr>
          <a:xfrm>
            <a:off x="6635750" y="2168115"/>
            <a:ext cx="4500563" cy="3240549"/>
          </a:xfrm>
          <a:prstGeom prst="rect">
            <a:avLst/>
          </a:prstGeom>
          <a:ln>
            <a:noFill/>
          </a:ln>
        </p:spPr>
        <p:txBody>
          <a:bodyPr anchor="ctr" anchorCtr="0"/>
          <a:lstStyle>
            <a:lvl1pPr marL="0" indent="0" algn="ctr">
              <a:buNone/>
              <a:defRPr sz="140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a:t>Objet</a:t>
            </a:r>
          </a:p>
        </p:txBody>
      </p:sp>
      <p:sp>
        <p:nvSpPr>
          <p:cNvPr id="14" name="Espace réservé du texte 21">
            <a:extLst>
              <a:ext uri="{FF2B5EF4-FFF2-40B4-BE49-F238E27FC236}">
                <a16:creationId xmlns:a16="http://schemas.microsoft.com/office/drawing/2014/main" id="{2DA31DA5-5047-4A4A-B603-2F785746B856}"/>
              </a:ext>
            </a:extLst>
          </p:cNvPr>
          <p:cNvSpPr>
            <a:spLocks noGrp="1"/>
          </p:cNvSpPr>
          <p:nvPr>
            <p:ph type="body" sz="quarter" idx="14" hasCustomPrompt="1"/>
          </p:nvPr>
        </p:nvSpPr>
        <p:spPr>
          <a:xfrm>
            <a:off x="695326" y="728662"/>
            <a:ext cx="6480174" cy="902018"/>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15" name="Rectangle 14">
            <a:extLst>
              <a:ext uri="{FF2B5EF4-FFF2-40B4-BE49-F238E27FC236}">
                <a16:creationId xmlns:a16="http://schemas.microsoft.com/office/drawing/2014/main" id="{1ED8F667-F1E1-4B50-9536-1C056C27BA6A}"/>
              </a:ext>
            </a:extLst>
          </p:cNvPr>
          <p:cNvSpPr/>
          <p:nvPr userDrawn="1"/>
        </p:nvSpPr>
        <p:spPr>
          <a:xfrm>
            <a:off x="6275388" y="1807436"/>
            <a:ext cx="5221289" cy="3961612"/>
          </a:xfrm>
          <a:prstGeom prst="rect">
            <a:avLst/>
          </a:prstGeom>
          <a:noFill/>
          <a:ln w="9525">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21">
            <a:extLst>
              <a:ext uri="{FF2B5EF4-FFF2-40B4-BE49-F238E27FC236}">
                <a16:creationId xmlns:a16="http://schemas.microsoft.com/office/drawing/2014/main" id="{26931E08-1A94-4451-9161-B198A6D1BEC1}"/>
              </a:ext>
            </a:extLst>
          </p:cNvPr>
          <p:cNvSpPr>
            <a:spLocks noGrp="1"/>
          </p:cNvSpPr>
          <p:nvPr>
            <p:ph type="body" sz="quarter" idx="19" hasCustomPrompt="1"/>
          </p:nvPr>
        </p:nvSpPr>
        <p:spPr>
          <a:xfrm>
            <a:off x="695324" y="5772150"/>
            <a:ext cx="3060699"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17" name="Espace réservé du texte 21">
            <a:extLst>
              <a:ext uri="{FF2B5EF4-FFF2-40B4-BE49-F238E27FC236}">
                <a16:creationId xmlns:a16="http://schemas.microsoft.com/office/drawing/2014/main" id="{9CB4E690-5CE9-4237-BD51-BA885032F1E5}"/>
              </a:ext>
            </a:extLst>
          </p:cNvPr>
          <p:cNvSpPr>
            <a:spLocks noGrp="1"/>
          </p:cNvSpPr>
          <p:nvPr>
            <p:ph type="body" sz="quarter" idx="22" hasCustomPrompt="1"/>
          </p:nvPr>
        </p:nvSpPr>
        <p:spPr>
          <a:xfrm>
            <a:off x="6275388" y="5768975"/>
            <a:ext cx="3060699"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6" name="Espace réservé du numéro de diapositive 5">
            <a:extLst>
              <a:ext uri="{FF2B5EF4-FFF2-40B4-BE49-F238E27FC236}">
                <a16:creationId xmlns:a16="http://schemas.microsoft.com/office/drawing/2014/main" id="{D1533F41-2F51-43A1-838C-C25B80F14E40}"/>
              </a:ext>
            </a:extLst>
          </p:cNvPr>
          <p:cNvSpPr>
            <a:spLocks noGrp="1"/>
          </p:cNvSpPr>
          <p:nvPr>
            <p:ph type="sldNum" sz="quarter" idx="24"/>
          </p:nvPr>
        </p:nvSpPr>
        <p:spPr/>
        <p:txBody>
          <a:bodyPr/>
          <a:lstStyle/>
          <a:p>
            <a:fld id="{00E0E155-A4C6-4C24-B5DD-AE65EC126F8C}" type="slidenum">
              <a:rPr lang="fr-FR" smtClean="0"/>
              <a:pPr/>
              <a:t>‹N°›</a:t>
            </a:fld>
            <a:endParaRPr lang="fr-FR" dirty="0"/>
          </a:p>
        </p:txBody>
      </p:sp>
      <p:sp>
        <p:nvSpPr>
          <p:cNvPr id="11" name="Espace réservé du pied de page 10">
            <a:extLst>
              <a:ext uri="{FF2B5EF4-FFF2-40B4-BE49-F238E27FC236}">
                <a16:creationId xmlns:a16="http://schemas.microsoft.com/office/drawing/2014/main" id="{8758E070-1D3C-4622-8D10-42D9788C69D1}"/>
              </a:ext>
            </a:extLst>
          </p:cNvPr>
          <p:cNvSpPr>
            <a:spLocks noGrp="1"/>
          </p:cNvSpPr>
          <p:nvPr>
            <p:ph type="ftr" sz="quarter" idx="25"/>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154320450"/>
      </p:ext>
    </p:extLst>
  </p:cSld>
  <p:clrMapOvr>
    <a:masterClrMapping/>
  </p:clrMapOvr>
  <p:extLst>
    <p:ext uri="{DCECCB84-F9BA-43D5-87BE-67443E8EF086}">
      <p15:sldGuideLst xmlns:p15="http://schemas.microsoft.com/office/powerpoint/2012/main">
        <p15:guide id="2" pos="7015" userDrawn="1">
          <p15:clr>
            <a:srgbClr val="FBAE40"/>
          </p15:clr>
        </p15:guide>
        <p15:guide id="3" pos="665" userDrawn="1">
          <p15:clr>
            <a:srgbClr val="FBAE40"/>
          </p15:clr>
        </p15:guide>
        <p15:guide id="5" orient="horz" pos="1366" userDrawn="1">
          <p15:clr>
            <a:srgbClr val="FBAE40"/>
          </p15:clr>
        </p15:guide>
        <p15:guide id="6" orient="horz" pos="3407" userDrawn="1">
          <p15:clr>
            <a:srgbClr val="FBAE40"/>
          </p15:clr>
        </p15:guide>
        <p15:guide id="7" pos="3953" userDrawn="1">
          <p15:clr>
            <a:srgbClr val="FBAE40"/>
          </p15:clr>
        </p15:guide>
        <p15:guide id="8" pos="3727" userDrawn="1">
          <p15:clr>
            <a:srgbClr val="FBAE40"/>
          </p15:clr>
        </p15:guide>
        <p15:guide id="10" orient="horz" pos="1139" userDrawn="1">
          <p15:clr>
            <a:srgbClr val="FBAE40"/>
          </p15:clr>
        </p15:guide>
        <p15:guide id="11" pos="3500" userDrawn="1">
          <p15:clr>
            <a:srgbClr val="FBAE40"/>
          </p15:clr>
        </p15:guide>
        <p15:guide id="12" pos="41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exte 21">
            <a:extLst>
              <a:ext uri="{FF2B5EF4-FFF2-40B4-BE49-F238E27FC236}">
                <a16:creationId xmlns:a16="http://schemas.microsoft.com/office/drawing/2014/main" id="{69869AEF-CCD8-4223-A62A-B67B78EC0845}"/>
              </a:ext>
            </a:extLst>
          </p:cNvPr>
          <p:cNvSpPr>
            <a:spLocks noGrp="1"/>
          </p:cNvSpPr>
          <p:nvPr>
            <p:ph type="body" sz="quarter" idx="14" hasCustomPrompt="1"/>
          </p:nvPr>
        </p:nvSpPr>
        <p:spPr>
          <a:xfrm>
            <a:off x="695326" y="728661"/>
            <a:ext cx="6480174" cy="5040314"/>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6" name="Espace réservé du numéro de diapositive 5">
            <a:extLst>
              <a:ext uri="{FF2B5EF4-FFF2-40B4-BE49-F238E27FC236}">
                <a16:creationId xmlns:a16="http://schemas.microsoft.com/office/drawing/2014/main" id="{D6911BB7-4B6B-43A7-8550-9458FF4BED05}"/>
              </a:ext>
            </a:extLst>
          </p:cNvPr>
          <p:cNvSpPr>
            <a:spLocks noGrp="1"/>
          </p:cNvSpPr>
          <p:nvPr>
            <p:ph type="sldNum" sz="quarter" idx="16"/>
          </p:nvPr>
        </p:nvSpPr>
        <p:spPr/>
        <p:txBody>
          <a:bodyPr/>
          <a:lstStyle/>
          <a:p>
            <a:fld id="{00E0E155-A4C6-4C24-B5DD-AE65EC126F8C}" type="slidenum">
              <a:rPr lang="fr-FR" smtClean="0"/>
              <a:pPr/>
              <a:t>‹N°›</a:t>
            </a:fld>
            <a:endParaRPr lang="fr-FR" dirty="0"/>
          </a:p>
        </p:txBody>
      </p:sp>
      <p:sp>
        <p:nvSpPr>
          <p:cNvPr id="11" name="Espace réservé du pied de page 10">
            <a:extLst>
              <a:ext uri="{FF2B5EF4-FFF2-40B4-BE49-F238E27FC236}">
                <a16:creationId xmlns:a16="http://schemas.microsoft.com/office/drawing/2014/main" id="{8EAC08D7-4DCF-4915-9482-AF1C7BED7C51}"/>
              </a:ext>
            </a:extLst>
          </p:cNvPr>
          <p:cNvSpPr>
            <a:spLocks noGrp="1"/>
          </p:cNvSpPr>
          <p:nvPr>
            <p:ph type="ftr" sz="quarter" idx="17"/>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2373789516"/>
      </p:ext>
    </p:extLst>
  </p:cSld>
  <p:clrMapOvr>
    <a:masterClrMapping/>
  </p:clrMapOvr>
  <p:extLst>
    <p:ext uri="{DCECCB84-F9BA-43D5-87BE-67443E8EF086}">
      <p15:sldGuideLst xmlns:p15="http://schemas.microsoft.com/office/powerpoint/2012/main">
        <p15:guide id="1" pos="45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ormat pays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364A12-82F1-4EEA-A1E4-37F53252171E}"/>
              </a:ext>
            </a:extLst>
          </p:cNvPr>
          <p:cNvSpPr>
            <a:spLocks noGrp="1"/>
          </p:cNvSpPr>
          <p:nvPr>
            <p:ph type="pic" sz="quarter" idx="15" hasCustomPrompt="1"/>
          </p:nvPr>
        </p:nvSpPr>
        <p:spPr>
          <a:xfrm>
            <a:off x="-2" y="-1"/>
            <a:ext cx="7896227" cy="6489701"/>
          </a:xfrm>
          <a:prstGeom prst="rect">
            <a:avLst/>
          </a:prstGeom>
        </p:spPr>
        <p:txBody>
          <a:bodyPr anchor="ctr" anchorCtr="0"/>
          <a:lstStyle>
            <a:lvl1pPr marL="0" indent="0" algn="ctr">
              <a:buNone/>
              <a:defRPr sz="1400">
                <a:solidFill>
                  <a:schemeClr val="accent3"/>
                </a:solidFill>
              </a:defRPr>
            </a:lvl1pPr>
          </a:lstStyle>
          <a:p>
            <a:r>
              <a:rPr lang="fr-FR" dirty="0"/>
              <a:t>Image</a:t>
            </a:r>
          </a:p>
        </p:txBody>
      </p:sp>
      <p:sp>
        <p:nvSpPr>
          <p:cNvPr id="9" name="Espace réservé du texte 21">
            <a:extLst>
              <a:ext uri="{FF2B5EF4-FFF2-40B4-BE49-F238E27FC236}">
                <a16:creationId xmlns:a16="http://schemas.microsoft.com/office/drawing/2014/main" id="{2F54D659-03C2-47CC-B1DA-B2B7D273851E}"/>
              </a:ext>
            </a:extLst>
          </p:cNvPr>
          <p:cNvSpPr>
            <a:spLocks noGrp="1"/>
          </p:cNvSpPr>
          <p:nvPr>
            <p:ph type="body" sz="quarter" idx="14" hasCustomPrompt="1"/>
          </p:nvPr>
        </p:nvSpPr>
        <p:spPr>
          <a:xfrm>
            <a:off x="8435975" y="728661"/>
            <a:ext cx="3060699" cy="5040314"/>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12" name="Espace réservé du texte 21">
            <a:extLst>
              <a:ext uri="{FF2B5EF4-FFF2-40B4-BE49-F238E27FC236}">
                <a16:creationId xmlns:a16="http://schemas.microsoft.com/office/drawing/2014/main" id="{E990722E-7125-4141-BB09-A51D18815119}"/>
              </a:ext>
            </a:extLst>
          </p:cNvPr>
          <p:cNvSpPr>
            <a:spLocks noGrp="1"/>
          </p:cNvSpPr>
          <p:nvPr>
            <p:ph type="body" sz="quarter" idx="19" hasCustomPrompt="1"/>
          </p:nvPr>
        </p:nvSpPr>
        <p:spPr>
          <a:xfrm>
            <a:off x="8435975" y="5768975"/>
            <a:ext cx="3060699"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8" name="Espace réservé du numéro de diapositive 7">
            <a:extLst>
              <a:ext uri="{FF2B5EF4-FFF2-40B4-BE49-F238E27FC236}">
                <a16:creationId xmlns:a16="http://schemas.microsoft.com/office/drawing/2014/main" id="{289A47E6-EA74-429B-9910-6C565EF40068}"/>
              </a:ext>
            </a:extLst>
          </p:cNvPr>
          <p:cNvSpPr>
            <a:spLocks noGrp="1"/>
          </p:cNvSpPr>
          <p:nvPr>
            <p:ph type="sldNum" sz="quarter" idx="21"/>
          </p:nvPr>
        </p:nvSpPr>
        <p:spPr/>
        <p:txBody>
          <a:bodyPr/>
          <a:lstStyle/>
          <a:p>
            <a:fld id="{00E0E155-A4C6-4C24-B5DD-AE65EC126F8C}" type="slidenum">
              <a:rPr lang="fr-FR" smtClean="0"/>
              <a:pPr/>
              <a:t>‹N°›</a:t>
            </a:fld>
            <a:endParaRPr lang="fr-FR" dirty="0"/>
          </a:p>
        </p:txBody>
      </p:sp>
      <p:sp>
        <p:nvSpPr>
          <p:cNvPr id="2" name="Espace réservé du pied de page 1">
            <a:extLst>
              <a:ext uri="{FF2B5EF4-FFF2-40B4-BE49-F238E27FC236}">
                <a16:creationId xmlns:a16="http://schemas.microsoft.com/office/drawing/2014/main" id="{448CBA86-E312-4216-98A0-872678270B89}"/>
              </a:ext>
            </a:extLst>
          </p:cNvPr>
          <p:cNvSpPr>
            <a:spLocks noGrp="1"/>
          </p:cNvSpPr>
          <p:nvPr>
            <p:ph type="ftr" sz="quarter" idx="22"/>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3337792677"/>
      </p:ext>
    </p:extLst>
  </p:cSld>
  <p:clrMapOvr>
    <a:masterClrMapping/>
  </p:clrMapOvr>
  <p:extLst>
    <p:ext uri="{DCECCB84-F9BA-43D5-87BE-67443E8EF086}">
      <p15:sldGuideLst xmlns:p15="http://schemas.microsoft.com/office/powerpoint/2012/main">
        <p15:guide id="1" pos="4974" userDrawn="1">
          <p15:clr>
            <a:srgbClr val="FBAE40"/>
          </p15:clr>
        </p15:guide>
        <p15:guide id="2" pos="53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ormat portrait">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41364A12-82F1-4EEA-A1E4-37F53252171E}"/>
              </a:ext>
            </a:extLst>
          </p:cNvPr>
          <p:cNvSpPr>
            <a:spLocks noGrp="1"/>
          </p:cNvSpPr>
          <p:nvPr>
            <p:ph type="pic" sz="quarter" idx="15" hasCustomPrompt="1"/>
          </p:nvPr>
        </p:nvSpPr>
        <p:spPr>
          <a:xfrm>
            <a:off x="7175500" y="-1"/>
            <a:ext cx="5016499" cy="6489701"/>
          </a:xfrm>
          <a:prstGeom prst="rect">
            <a:avLst/>
          </a:prstGeom>
        </p:spPr>
        <p:txBody>
          <a:bodyPr anchor="ctr" anchorCtr="0"/>
          <a:lstStyle>
            <a:lvl1pPr marL="0" indent="0" algn="ctr">
              <a:buNone/>
              <a:defRPr sz="1400">
                <a:solidFill>
                  <a:schemeClr val="accent3"/>
                </a:solidFill>
              </a:defRPr>
            </a:lvl1pPr>
          </a:lstStyle>
          <a:p>
            <a:r>
              <a:rPr lang="fr-FR" dirty="0"/>
              <a:t>Image</a:t>
            </a:r>
          </a:p>
        </p:txBody>
      </p:sp>
      <p:sp>
        <p:nvSpPr>
          <p:cNvPr id="9" name="Espace réservé du texte 21">
            <a:extLst>
              <a:ext uri="{FF2B5EF4-FFF2-40B4-BE49-F238E27FC236}">
                <a16:creationId xmlns:a16="http://schemas.microsoft.com/office/drawing/2014/main" id="{C2047D8F-14F6-4B4C-BC95-B646175713D1}"/>
              </a:ext>
            </a:extLst>
          </p:cNvPr>
          <p:cNvSpPr>
            <a:spLocks noGrp="1"/>
          </p:cNvSpPr>
          <p:nvPr>
            <p:ph type="body" sz="quarter" idx="14" hasCustomPrompt="1"/>
          </p:nvPr>
        </p:nvSpPr>
        <p:spPr>
          <a:xfrm>
            <a:off x="695325" y="728661"/>
            <a:ext cx="5940425" cy="4681538"/>
          </a:xfrm>
          <a:prstGeom prst="rect">
            <a:avLst/>
          </a:prstGeom>
        </p:spPr>
        <p:txBody>
          <a:bodyPr lIns="0" tIns="0" rIns="0" bIns="0"/>
          <a:lstStyle>
            <a:lvl1pPr marL="0" indent="0">
              <a:lnSpc>
                <a:spcPct val="100000"/>
              </a:lnSpc>
              <a:spcBef>
                <a:spcPts val="0"/>
              </a:spcBef>
              <a:spcAft>
                <a:spcPts val="1200"/>
              </a:spcAft>
              <a:buNone/>
              <a:defRPr sz="2400" b="1">
                <a:solidFill>
                  <a:schemeClr val="tx2"/>
                </a:solidFill>
              </a:defRPr>
            </a:lvl1pPr>
            <a:lvl2pPr marL="0" indent="0">
              <a:lnSpc>
                <a:spcPct val="100000"/>
              </a:lnSpc>
              <a:spcBef>
                <a:spcPts val="0"/>
              </a:spcBef>
              <a:spcAft>
                <a:spcPts val="1200"/>
              </a:spcAft>
              <a:buNone/>
              <a:defRPr sz="2400">
                <a:solidFill>
                  <a:schemeClr val="tx2"/>
                </a:solidFill>
              </a:defRPr>
            </a:lvl2pPr>
            <a:lvl3pPr marL="0" indent="0">
              <a:lnSpc>
                <a:spcPct val="110000"/>
              </a:lnSpc>
              <a:spcBef>
                <a:spcPts val="0"/>
              </a:spcBef>
              <a:spcAft>
                <a:spcPts val="1200"/>
              </a:spcAft>
              <a:buFont typeface="Arial" panose="020B0604020202020204" pitchFamily="34" charset="0"/>
              <a:buNone/>
              <a:defRPr sz="1400">
                <a:solidFill>
                  <a:schemeClr val="tx2"/>
                </a:solidFill>
              </a:defRPr>
            </a:lvl3pPr>
            <a:lvl4pPr marL="0" indent="0">
              <a:lnSpc>
                <a:spcPct val="110000"/>
              </a:lnSpc>
              <a:spcBef>
                <a:spcPts val="0"/>
              </a:spcBef>
              <a:spcAft>
                <a:spcPts val="600"/>
              </a:spcAft>
              <a:buNone/>
              <a:defRPr sz="1000">
                <a:solidFill>
                  <a:schemeClr val="tx2"/>
                </a:solidFill>
              </a:defRPr>
            </a:lvl4pPr>
            <a:lvl5pPr marL="0" indent="0">
              <a:lnSpc>
                <a:spcPct val="100000"/>
              </a:lnSpc>
              <a:buNone/>
              <a:defRPr sz="1100">
                <a:solidFill>
                  <a:schemeClr val="tx2"/>
                </a:solidFill>
              </a:defRPr>
            </a:lvl5pPr>
          </a:lstStyle>
          <a:p>
            <a:pPr lvl="0"/>
            <a:r>
              <a:rPr lang="fr-FR" dirty="0"/>
              <a:t>Titre</a:t>
            </a:r>
          </a:p>
          <a:p>
            <a:pPr lvl="1"/>
            <a:r>
              <a:rPr lang="fr-FR" dirty="0"/>
              <a:t>Grand texte</a:t>
            </a:r>
          </a:p>
          <a:p>
            <a:pPr lvl="2"/>
            <a:r>
              <a:rPr lang="fr-FR" dirty="0"/>
              <a:t>Texte</a:t>
            </a:r>
          </a:p>
          <a:p>
            <a:pPr lvl="3"/>
            <a:r>
              <a:rPr lang="fr-FR" dirty="0"/>
              <a:t>Petit texte</a:t>
            </a:r>
          </a:p>
        </p:txBody>
      </p:sp>
      <p:sp>
        <p:nvSpPr>
          <p:cNvPr id="12" name="Espace réservé du texte 21">
            <a:extLst>
              <a:ext uri="{FF2B5EF4-FFF2-40B4-BE49-F238E27FC236}">
                <a16:creationId xmlns:a16="http://schemas.microsoft.com/office/drawing/2014/main" id="{D2028DC4-9359-4CA4-92C4-70E406F0B858}"/>
              </a:ext>
            </a:extLst>
          </p:cNvPr>
          <p:cNvSpPr>
            <a:spLocks noGrp="1"/>
          </p:cNvSpPr>
          <p:nvPr>
            <p:ph type="body" sz="quarter" idx="19" hasCustomPrompt="1"/>
          </p:nvPr>
        </p:nvSpPr>
        <p:spPr>
          <a:xfrm>
            <a:off x="695325" y="5410199"/>
            <a:ext cx="5940425" cy="358776"/>
          </a:xfrm>
          <a:prstGeom prst="rect">
            <a:avLst/>
          </a:prstGeom>
        </p:spPr>
        <p:txBody>
          <a:bodyPr lIns="0" tIns="0" rIns="0" bIns="0" anchor="b" anchorCtr="0"/>
          <a:lstStyle>
            <a:lvl1pPr marL="0" indent="0" algn="l">
              <a:lnSpc>
                <a:spcPct val="100000"/>
              </a:lnSpc>
              <a:spcBef>
                <a:spcPts val="1200"/>
              </a:spcBef>
              <a:spcAft>
                <a:spcPts val="1200"/>
              </a:spcAft>
              <a:buNone/>
              <a:defRPr sz="900" b="0">
                <a:solidFill>
                  <a:schemeClr val="bg1">
                    <a:lumMod val="50000"/>
                  </a:schemeClr>
                </a:solidFill>
              </a:defRPr>
            </a:lvl1pPr>
            <a:lvl2pPr marL="0" indent="0" algn="r">
              <a:lnSpc>
                <a:spcPct val="100000"/>
              </a:lnSpc>
              <a:spcBef>
                <a:spcPts val="1200"/>
              </a:spcBef>
              <a:spcAft>
                <a:spcPts val="1200"/>
              </a:spcAft>
              <a:buNone/>
              <a:defRPr sz="1400">
                <a:solidFill>
                  <a:schemeClr val="tx2"/>
                </a:solidFill>
              </a:defRPr>
            </a:lvl2pPr>
            <a:lvl3pPr marL="0" indent="0">
              <a:lnSpc>
                <a:spcPct val="100000"/>
              </a:lnSpc>
              <a:spcBef>
                <a:spcPts val="600"/>
              </a:spcBef>
              <a:spcAft>
                <a:spcPts val="600"/>
              </a:spcAft>
              <a:buFont typeface="Arial" panose="020B0604020202020204" pitchFamily="34" charset="0"/>
              <a:buNone/>
              <a:defRPr sz="1400">
                <a:solidFill>
                  <a:schemeClr val="tx2"/>
                </a:solidFill>
              </a:defRPr>
            </a:lvl3pPr>
            <a:lvl4pPr marL="285750" indent="-285750">
              <a:lnSpc>
                <a:spcPct val="100000"/>
              </a:lnSpc>
              <a:buFont typeface="Arial" panose="020B0604020202020204" pitchFamily="34" charset="0"/>
              <a:buChar char="•"/>
              <a:defRPr sz="1400">
                <a:solidFill>
                  <a:schemeClr val="tx2"/>
                </a:solidFill>
              </a:defRPr>
            </a:lvl4pPr>
            <a:lvl5pPr marL="0" indent="0">
              <a:lnSpc>
                <a:spcPct val="100000"/>
              </a:lnSpc>
              <a:buFont typeface="Arial" panose="020B0604020202020204" pitchFamily="34" charset="0"/>
              <a:buNone/>
              <a:defRPr sz="1400">
                <a:solidFill>
                  <a:schemeClr val="tx2"/>
                </a:solidFill>
              </a:defRPr>
            </a:lvl5pPr>
          </a:lstStyle>
          <a:p>
            <a:pPr lvl="0"/>
            <a:r>
              <a:rPr lang="fr-FR" dirty="0"/>
              <a:t>Source de la figure</a:t>
            </a:r>
          </a:p>
        </p:txBody>
      </p:sp>
      <p:sp>
        <p:nvSpPr>
          <p:cNvPr id="7" name="Espace réservé du numéro de diapositive 6">
            <a:extLst>
              <a:ext uri="{FF2B5EF4-FFF2-40B4-BE49-F238E27FC236}">
                <a16:creationId xmlns:a16="http://schemas.microsoft.com/office/drawing/2014/main" id="{EF969CB9-F35E-402E-B2A6-06BEE109ABB0}"/>
              </a:ext>
            </a:extLst>
          </p:cNvPr>
          <p:cNvSpPr>
            <a:spLocks noGrp="1"/>
          </p:cNvSpPr>
          <p:nvPr>
            <p:ph type="sldNum" sz="quarter" idx="21"/>
          </p:nvPr>
        </p:nvSpPr>
        <p:spPr/>
        <p:txBody>
          <a:bodyPr/>
          <a:lstStyle/>
          <a:p>
            <a:fld id="{00E0E155-A4C6-4C24-B5DD-AE65EC126F8C}" type="slidenum">
              <a:rPr lang="fr-FR" smtClean="0"/>
              <a:pPr/>
              <a:t>‹N°›</a:t>
            </a:fld>
            <a:endParaRPr lang="fr-FR" dirty="0"/>
          </a:p>
        </p:txBody>
      </p:sp>
      <p:sp>
        <p:nvSpPr>
          <p:cNvPr id="13" name="Espace réservé du pied de page 12">
            <a:extLst>
              <a:ext uri="{FF2B5EF4-FFF2-40B4-BE49-F238E27FC236}">
                <a16:creationId xmlns:a16="http://schemas.microsoft.com/office/drawing/2014/main" id="{B6D7238D-E0F9-42A1-865A-8AF91807C782}"/>
              </a:ext>
            </a:extLst>
          </p:cNvPr>
          <p:cNvSpPr>
            <a:spLocks noGrp="1"/>
          </p:cNvSpPr>
          <p:nvPr>
            <p:ph type="ftr" sz="quarter" idx="22"/>
          </p:nvPr>
        </p:nvSpPr>
        <p:spPr/>
        <p:txBody>
          <a:bodyPr/>
          <a:lstStyle/>
          <a:p>
            <a:r>
              <a:rPr lang="fr-FR"/>
              <a:t>The Shift Project – Nom du document</a:t>
            </a:r>
            <a:endParaRPr lang="fr-FR" dirty="0"/>
          </a:p>
        </p:txBody>
      </p:sp>
    </p:spTree>
    <p:extLst>
      <p:ext uri="{BB962C8B-B14F-4D97-AF65-F5344CB8AC3E}">
        <p14:creationId xmlns:p14="http://schemas.microsoft.com/office/powerpoint/2010/main" val="2327404861"/>
      </p:ext>
    </p:extLst>
  </p:cSld>
  <p:clrMapOvr>
    <a:masterClrMapping/>
  </p:clrMapOvr>
  <p:extLst>
    <p:ext uri="{DCECCB84-F9BA-43D5-87BE-67443E8EF086}">
      <p15:sldGuideLst xmlns:p15="http://schemas.microsoft.com/office/powerpoint/2012/main">
        <p15:guide id="1" pos="4520" userDrawn="1">
          <p15:clr>
            <a:srgbClr val="FBAE40"/>
          </p15:clr>
        </p15:guide>
        <p15:guide id="2" pos="41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19508-AE08-4C2E-AB9C-15459CD298AC}"/>
              </a:ext>
            </a:extLst>
          </p:cNvPr>
          <p:cNvSpPr/>
          <p:nvPr userDrawn="1"/>
        </p:nvSpPr>
        <p:spPr>
          <a:xfrm>
            <a:off x="0" y="6489700"/>
            <a:ext cx="12192000" cy="368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a:extLst>
              <a:ext uri="{FF2B5EF4-FFF2-40B4-BE49-F238E27FC236}">
                <a16:creationId xmlns:a16="http://schemas.microsoft.com/office/drawing/2014/main" id="{16E87530-2D0F-4538-AE57-C6BD8F836409}"/>
              </a:ext>
            </a:extLst>
          </p:cNvPr>
          <p:cNvSpPr>
            <a:spLocks noGrp="1"/>
          </p:cNvSpPr>
          <p:nvPr>
            <p:ph type="ftr" sz="quarter" idx="3"/>
          </p:nvPr>
        </p:nvSpPr>
        <p:spPr>
          <a:xfrm>
            <a:off x="695325" y="6489700"/>
            <a:ext cx="8058150" cy="368300"/>
          </a:xfrm>
          <a:prstGeom prst="rect">
            <a:avLst/>
          </a:prstGeom>
          <a:noFill/>
        </p:spPr>
        <p:txBody>
          <a:bodyPr vert="horz" lIns="0" tIns="0" rIns="0" bIns="0" rtlCol="0" anchor="ctr"/>
          <a:lstStyle>
            <a:lvl1pPr marL="0" indent="0" algn="l">
              <a:tabLst/>
              <a:defRPr sz="1000" b="0" i="0">
                <a:solidFill>
                  <a:schemeClr val="bg1"/>
                </a:solidFill>
              </a:defRPr>
            </a:lvl1pPr>
          </a:lstStyle>
          <a:p>
            <a:r>
              <a:rPr lang="fr-FR" dirty="0"/>
              <a:t>The Shift Project – Nom du document</a:t>
            </a:r>
          </a:p>
        </p:txBody>
      </p:sp>
      <p:sp>
        <p:nvSpPr>
          <p:cNvPr id="2" name="Espace réservé du titre 1">
            <a:extLst>
              <a:ext uri="{FF2B5EF4-FFF2-40B4-BE49-F238E27FC236}">
                <a16:creationId xmlns:a16="http://schemas.microsoft.com/office/drawing/2014/main" id="{9F51635D-BDE6-4E41-B96C-E500E29B953F}"/>
              </a:ext>
            </a:extLst>
          </p:cNvPr>
          <p:cNvSpPr>
            <a:spLocks noGrp="1"/>
          </p:cNvSpPr>
          <p:nvPr>
            <p:ph type="title"/>
          </p:nvPr>
        </p:nvSpPr>
        <p:spPr>
          <a:xfrm>
            <a:off x="695325" y="728661"/>
            <a:ext cx="7200000" cy="540000"/>
          </a:xfrm>
          <a:prstGeom prst="rect">
            <a:avLst/>
          </a:prstGeom>
        </p:spPr>
        <p:txBody>
          <a:bodyPr vert="horz" lIns="0" tIns="0" rIns="0" bIns="0" rtlCol="0" anchor="t" anchorCtr="0">
            <a:normAutofit/>
          </a:bodyPr>
          <a:lstStyle/>
          <a:p>
            <a:r>
              <a:rPr lang="fr-FR" dirty="0"/>
              <a:t>Modifiez le style du titre</a:t>
            </a:r>
          </a:p>
        </p:txBody>
      </p:sp>
      <p:sp>
        <p:nvSpPr>
          <p:cNvPr id="6" name="Espace réservé du numéro de diapositive 5">
            <a:extLst>
              <a:ext uri="{FF2B5EF4-FFF2-40B4-BE49-F238E27FC236}">
                <a16:creationId xmlns:a16="http://schemas.microsoft.com/office/drawing/2014/main" id="{DFC200EC-EEEA-4C65-A006-E13A79E0B7BC}"/>
              </a:ext>
            </a:extLst>
          </p:cNvPr>
          <p:cNvSpPr>
            <a:spLocks noGrp="1"/>
          </p:cNvSpPr>
          <p:nvPr>
            <p:ph type="sldNum" sz="quarter" idx="4"/>
          </p:nvPr>
        </p:nvSpPr>
        <p:spPr>
          <a:xfrm>
            <a:off x="8753475" y="6486522"/>
            <a:ext cx="2450306" cy="368300"/>
          </a:xfrm>
          <a:prstGeom prst="rect">
            <a:avLst/>
          </a:prstGeom>
        </p:spPr>
        <p:txBody>
          <a:bodyPr vert="horz" lIns="0" tIns="0" rIns="0" bIns="0" rtlCol="0" anchor="ctr"/>
          <a:lstStyle>
            <a:lvl1pPr algn="r">
              <a:defRPr sz="1000">
                <a:solidFill>
                  <a:schemeClr val="bg1"/>
                </a:solidFill>
              </a:defRPr>
            </a:lvl1pPr>
          </a:lstStyle>
          <a:p>
            <a:fld id="{00E0E155-A4C6-4C24-B5DD-AE65EC126F8C}" type="slidenum">
              <a:rPr lang="fr-FR" smtClean="0"/>
              <a:pPr/>
              <a:t>‹N°›</a:t>
            </a:fld>
            <a:endParaRPr lang="fr-FR" dirty="0"/>
          </a:p>
        </p:txBody>
      </p:sp>
      <p:pic>
        <p:nvPicPr>
          <p:cNvPr id="8" name="Image 7">
            <a:extLst>
              <a:ext uri="{FF2B5EF4-FFF2-40B4-BE49-F238E27FC236}">
                <a16:creationId xmlns:a16="http://schemas.microsoft.com/office/drawing/2014/main" id="{6E6FC93F-F2A3-445D-A0BC-DF28AB73B10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16383" y="6617811"/>
            <a:ext cx="180292" cy="105721"/>
          </a:xfrm>
          <a:prstGeom prst="rect">
            <a:avLst/>
          </a:prstGeom>
        </p:spPr>
      </p:pic>
    </p:spTree>
    <p:extLst>
      <p:ext uri="{BB962C8B-B14F-4D97-AF65-F5344CB8AC3E}">
        <p14:creationId xmlns:p14="http://schemas.microsoft.com/office/powerpoint/2010/main" val="1900392547"/>
      </p:ext>
    </p:extLst>
  </p:cSld>
  <p:clrMap bg1="lt1" tx1="dk1" bg2="lt2" tx2="dk2" accent1="accent1" accent2="accent2" accent3="accent3" accent4="accent4" accent5="accent5" accent6="accent6" hlink="hlink" folHlink="folHlink"/>
  <p:sldLayoutIdLst>
    <p:sldLayoutId id="2147483667" r:id="rId1"/>
    <p:sldLayoutId id="2147483670" r:id="rId2"/>
    <p:sldLayoutId id="2147483658" r:id="rId3"/>
    <p:sldLayoutId id="2147483650" r:id="rId4"/>
    <p:sldLayoutId id="2147483671" r:id="rId5"/>
    <p:sldLayoutId id="2147483666" r:id="rId6"/>
    <p:sldLayoutId id="2147483663" r:id="rId7"/>
    <p:sldLayoutId id="2147483662" r:id="rId8"/>
    <p:sldLayoutId id="2147483664" r:id="rId9"/>
    <p:sldLayoutId id="2147483675" r:id="rId10"/>
    <p:sldLayoutId id="2147483676" r:id="rId11"/>
    <p:sldLayoutId id="2147483677" r:id="rId12"/>
  </p:sldLayoutIdLst>
  <p:hf hdr="0" dt="0"/>
  <p:txStyles>
    <p:titleStyle>
      <a:lvl1pPr algn="l" defTabSz="914400" rtl="0" eaLnBrk="1" latinLnBrk="0" hangingPunct="1">
        <a:lnSpc>
          <a:spcPct val="90000"/>
        </a:lnSpc>
        <a:spcBef>
          <a:spcPct val="0"/>
        </a:spcBef>
        <a:spcAft>
          <a:spcPts val="1200"/>
        </a:spcAft>
        <a:buNone/>
        <a:defRPr sz="2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orient="horz" pos="459" userDrawn="1">
          <p15:clr>
            <a:srgbClr val="F26B43"/>
          </p15:clr>
        </p15:guide>
        <p15:guide id="3" pos="438" userDrawn="1">
          <p15:clr>
            <a:srgbClr val="F26B43"/>
          </p15:clr>
        </p15:guide>
        <p15:guide id="4" pos="7242" userDrawn="1">
          <p15:clr>
            <a:srgbClr val="F26B43"/>
          </p15:clr>
        </p15:guide>
        <p15:guide id="6" orient="horz" pos="363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17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9" r:id="rId3"/>
    <p:sldLayoutId id="214748366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59" userDrawn="1">
          <p15:clr>
            <a:srgbClr val="F26B43"/>
          </p15:clr>
        </p15:guide>
        <p15:guide id="3" orient="horz" pos="3861" userDrawn="1">
          <p15:clr>
            <a:srgbClr val="F26B43"/>
          </p15:clr>
        </p15:guide>
        <p15:guide id="4" pos="72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1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6.png"/></Relationships>
</file>

<file path=ppt/slides/_rels/slide26.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6.png"/></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1.emf"/><Relationship Id="rId12"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png"/><Relationship Id="rId5" Type="http://schemas.openxmlformats.org/officeDocument/2006/relationships/image" Target="../media/image10.em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oleObject" Target="../embeddings/oleObject1.bin"/><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1.jpg"/><Relationship Id="rId12" Type="http://schemas.openxmlformats.org/officeDocument/2006/relationships/image" Target="../media/image24.jpg"/><Relationship Id="rId17" Type="http://schemas.openxmlformats.org/officeDocument/2006/relationships/image" Target="../media/image29.png"/><Relationship Id="rId2" Type="http://schemas.openxmlformats.org/officeDocument/2006/relationships/slideLayout" Target="../slideLayouts/slideLayout12.xml"/><Relationship Id="rId16" Type="http://schemas.openxmlformats.org/officeDocument/2006/relationships/image" Target="../media/image28.png"/><Relationship Id="rId1" Type="http://schemas.openxmlformats.org/officeDocument/2006/relationships/vmlDrawing" Target="../drawings/vmlDrawing2.vml"/><Relationship Id="rId6" Type="http://schemas.openxmlformats.org/officeDocument/2006/relationships/image" Target="../media/image20.png"/><Relationship Id="rId11" Type="http://schemas.openxmlformats.org/officeDocument/2006/relationships/image" Target="../media/image11.emf"/><Relationship Id="rId5" Type="http://schemas.openxmlformats.org/officeDocument/2006/relationships/image" Target="../media/image10.emf"/><Relationship Id="rId15" Type="http://schemas.openxmlformats.org/officeDocument/2006/relationships/image" Target="../media/image27.png"/><Relationship Id="rId10" Type="http://schemas.openxmlformats.org/officeDocument/2006/relationships/oleObject" Target="../embeddings/oleObject4.bin"/><Relationship Id="rId19" Type="http://schemas.openxmlformats.org/officeDocument/2006/relationships/image" Target="../media/image31.png"/><Relationship Id="rId4" Type="http://schemas.openxmlformats.org/officeDocument/2006/relationships/oleObject" Target="../embeddings/oleObject3.bin"/><Relationship Id="rId9" Type="http://schemas.openxmlformats.org/officeDocument/2006/relationships/image" Target="../media/image23.pn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9" Type="http://schemas.openxmlformats.org/officeDocument/2006/relationships/image" Target="../media/image63.png"/><Relationship Id="rId21" Type="http://schemas.openxmlformats.org/officeDocument/2006/relationships/image" Target="../media/image47.jpg"/><Relationship Id="rId34" Type="http://schemas.openxmlformats.org/officeDocument/2006/relationships/hyperlink" Target="mailto:partenariats@theshiftproject.org" TargetMode="External"/><Relationship Id="rId7" Type="http://schemas.openxmlformats.org/officeDocument/2006/relationships/image" Target="../media/image33.jpg"/><Relationship Id="rId2" Type="http://schemas.openxmlformats.org/officeDocument/2006/relationships/slideLayout" Target="../slideLayouts/slideLayout12.xml"/><Relationship Id="rId16" Type="http://schemas.openxmlformats.org/officeDocument/2006/relationships/image" Target="../media/image42.jpg"/><Relationship Id="rId20" Type="http://schemas.openxmlformats.org/officeDocument/2006/relationships/image" Target="../media/image46.jpg"/><Relationship Id="rId29" Type="http://schemas.openxmlformats.org/officeDocument/2006/relationships/image" Target="../media/image55.png"/><Relationship Id="rId41" Type="http://schemas.openxmlformats.org/officeDocument/2006/relationships/image" Target="../media/image65.jpeg"/><Relationship Id="rId1" Type="http://schemas.openxmlformats.org/officeDocument/2006/relationships/vmlDrawing" Target="../drawings/vmlDrawing3.vml"/><Relationship Id="rId6" Type="http://schemas.openxmlformats.org/officeDocument/2006/relationships/image" Target="../media/image32.jpg"/><Relationship Id="rId11" Type="http://schemas.openxmlformats.org/officeDocument/2006/relationships/image" Target="../media/image37.png"/><Relationship Id="rId24" Type="http://schemas.openxmlformats.org/officeDocument/2006/relationships/image" Target="../media/image50.png"/><Relationship Id="rId32" Type="http://schemas.openxmlformats.org/officeDocument/2006/relationships/image" Target="../media/image58.pn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image" Target="../media/image10.emf"/><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4.png"/><Relationship Id="rId36" Type="http://schemas.openxmlformats.org/officeDocument/2006/relationships/image" Target="../media/image60.png"/><Relationship Id="rId10" Type="http://schemas.openxmlformats.org/officeDocument/2006/relationships/image" Target="../media/image36.emf"/><Relationship Id="rId19" Type="http://schemas.openxmlformats.org/officeDocument/2006/relationships/image" Target="../media/image45.png"/><Relationship Id="rId31" Type="http://schemas.openxmlformats.org/officeDocument/2006/relationships/image" Target="../media/image57.png"/><Relationship Id="rId4" Type="http://schemas.openxmlformats.org/officeDocument/2006/relationships/oleObject" Target="../embeddings/oleObject5.bin"/><Relationship Id="rId9" Type="http://schemas.openxmlformats.org/officeDocument/2006/relationships/image" Target="../media/image35.png"/><Relationship Id="rId14" Type="http://schemas.openxmlformats.org/officeDocument/2006/relationships/image" Target="../media/image40.jpg"/><Relationship Id="rId22" Type="http://schemas.openxmlformats.org/officeDocument/2006/relationships/image" Target="../media/image48.png"/><Relationship Id="rId27" Type="http://schemas.openxmlformats.org/officeDocument/2006/relationships/image" Target="../media/image53.png"/><Relationship Id="rId30" Type="http://schemas.openxmlformats.org/officeDocument/2006/relationships/image" Target="../media/image56.png"/><Relationship Id="rId35" Type="http://schemas.openxmlformats.org/officeDocument/2006/relationships/hyperlink" Target="https://www.helloasso.com/associations/the-shift-project/collectes/le-shift-project-adresse-aux-pme-un-appel-a-dons-pour-son-ptef" TargetMode="External"/><Relationship Id="rId8" Type="http://schemas.openxmlformats.org/officeDocument/2006/relationships/image" Target="../media/image34.jpg"/><Relationship Id="rId3" Type="http://schemas.openxmlformats.org/officeDocument/2006/relationships/notesSlide" Target="../notesSlides/notesSlide4.xml"/><Relationship Id="rId12" Type="http://schemas.openxmlformats.org/officeDocument/2006/relationships/image" Target="../media/image38.png"/><Relationship Id="rId17" Type="http://schemas.openxmlformats.org/officeDocument/2006/relationships/image" Target="../media/image43.jpg"/><Relationship Id="rId25" Type="http://schemas.openxmlformats.org/officeDocument/2006/relationships/image" Target="../media/image51.png"/><Relationship Id="rId33" Type="http://schemas.openxmlformats.org/officeDocument/2006/relationships/image" Target="../media/image59.png"/><Relationship Id="rId38" Type="http://schemas.openxmlformats.org/officeDocument/2006/relationships/image" Target="../media/image62.png"/></Relationships>
</file>

<file path=ppt/slides/_rels/slide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Espace réservé du texte 10"/>
          <p:cNvSpPr>
            <a:spLocks noGrp="1"/>
          </p:cNvSpPr>
          <p:nvPr>
            <p:ph type="body" sz="quarter" idx="10"/>
          </p:nvPr>
        </p:nvSpPr>
        <p:spPr bwMode="auto">
          <a:xfrm>
            <a:off x="514348" y="1843716"/>
            <a:ext cx="6467023" cy="3710796"/>
          </a:xfrm>
        </p:spPr>
        <p:txBody>
          <a:bodyPr/>
          <a:lstStyle/>
          <a:p>
            <a:pPr>
              <a:spcAft>
                <a:spcPts val="1200"/>
              </a:spcAft>
              <a:defRPr/>
            </a:pPr>
            <a:r>
              <a:rPr lang="fr-FR" sz="3600" dirty="0"/>
              <a:t>Transformer nos territoires </a:t>
            </a:r>
            <a:br>
              <a:rPr lang="fr-FR" sz="3600" dirty="0"/>
            </a:br>
            <a:r>
              <a:rPr lang="fr-FR" sz="3600" dirty="0"/>
              <a:t>de montagne</a:t>
            </a:r>
            <a:endParaRPr sz="3600" dirty="0"/>
          </a:p>
          <a:p>
            <a:pPr lvl="1">
              <a:spcAft>
                <a:spcPts val="1200"/>
              </a:spcAft>
              <a:defRPr/>
            </a:pPr>
            <a:r>
              <a:rPr lang="fr-FR" sz="2000" b="1" dirty="0"/>
              <a:t>Climat, crises : </a:t>
            </a:r>
            <a:br>
              <a:rPr lang="fr-FR" b="1" dirty="0"/>
            </a:br>
            <a:r>
              <a:rPr lang="fr-FR" sz="2000" b="1" dirty="0"/>
              <a:t>comment transformer nos territoires</a:t>
            </a:r>
          </a:p>
          <a:p>
            <a:pPr lvl="1">
              <a:spcAft>
                <a:spcPts val="1200"/>
              </a:spcAft>
              <a:defRPr/>
            </a:pPr>
            <a:endParaRPr dirty="0"/>
          </a:p>
          <a:p>
            <a:pPr lvl="2">
              <a:spcAft>
                <a:spcPts val="1200"/>
              </a:spcAft>
              <a:defRPr/>
            </a:pPr>
            <a:r>
              <a:rPr lang="fr-FR" dirty="0"/>
              <a:t>1</a:t>
            </a:r>
            <a:r>
              <a:rPr lang="fr-FR" baseline="30000" dirty="0"/>
              <a:t>er</a:t>
            </a:r>
            <a:r>
              <a:rPr lang="fr-FR" dirty="0"/>
              <a:t> décembre 2022</a:t>
            </a:r>
            <a:endParaRPr dirty="0"/>
          </a:p>
          <a:p>
            <a:pPr lvl="2">
              <a:defRPr/>
            </a:pPr>
            <a:endParaRPr lang="fr-FR" dirty="0"/>
          </a:p>
          <a:p>
            <a:pPr lvl="2">
              <a:defRPr/>
            </a:pPr>
            <a:endParaRPr lang="fr-FR" dirty="0"/>
          </a:p>
        </p:txBody>
      </p:sp>
      <p:pic>
        <p:nvPicPr>
          <p:cNvPr id="4" name="Image 3">
            <a:extLst>
              <a:ext uri="{FF2B5EF4-FFF2-40B4-BE49-F238E27FC236}">
                <a16:creationId xmlns:a16="http://schemas.microsoft.com/office/drawing/2014/main" id="{E9F79C27-B1F3-41C5-BDF8-2331B9CE1299}"/>
              </a:ext>
            </a:extLst>
          </p:cNvPr>
          <p:cNvPicPr>
            <a:picLocks noChangeAspect="1"/>
          </p:cNvPicPr>
          <p:nvPr/>
        </p:nvPicPr>
        <p:blipFill>
          <a:blip r:embed="rId2"/>
          <a:stretch>
            <a:fillRect/>
          </a:stretch>
        </p:blipFill>
        <p:spPr>
          <a:xfrm>
            <a:off x="7170057" y="0"/>
            <a:ext cx="5021943" cy="648246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57D9584-D6BA-4A9C-8F8F-0B1506405B4F}"/>
              </a:ext>
            </a:extLst>
          </p:cNvPr>
          <p:cNvPicPr>
            <a:picLocks noChangeAspect="1"/>
          </p:cNvPicPr>
          <p:nvPr/>
        </p:nvPicPr>
        <p:blipFill>
          <a:blip r:embed="rId3"/>
          <a:stretch>
            <a:fillRect/>
          </a:stretch>
        </p:blipFill>
        <p:spPr>
          <a:xfrm>
            <a:off x="4096161" y="2434383"/>
            <a:ext cx="1601282" cy="1451552"/>
          </a:xfrm>
          <a:prstGeom prst="rect">
            <a:avLst/>
          </a:prstGeom>
        </p:spPr>
      </p:pic>
      <p:pic>
        <p:nvPicPr>
          <p:cNvPr id="23" name="Image 22">
            <a:extLst>
              <a:ext uri="{FF2B5EF4-FFF2-40B4-BE49-F238E27FC236}">
                <a16:creationId xmlns:a16="http://schemas.microsoft.com/office/drawing/2014/main" id="{B8126FAB-E099-40A5-9664-7129681655EF}"/>
              </a:ext>
            </a:extLst>
          </p:cNvPr>
          <p:cNvPicPr>
            <a:picLocks noChangeAspect="1"/>
          </p:cNvPicPr>
          <p:nvPr/>
        </p:nvPicPr>
        <p:blipFill>
          <a:blip r:embed="rId4"/>
          <a:stretch>
            <a:fillRect/>
          </a:stretch>
        </p:blipFill>
        <p:spPr>
          <a:xfrm>
            <a:off x="4366816" y="3349267"/>
            <a:ext cx="3488564" cy="2951325"/>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10</a:t>
            </a:fld>
            <a:endParaRPr lang="fr-FR" dirty="0"/>
          </a:p>
        </p:txBody>
      </p:sp>
      <p:pic>
        <p:nvPicPr>
          <p:cNvPr id="15" name="Image 14">
            <a:extLst>
              <a:ext uri="{FF2B5EF4-FFF2-40B4-BE49-F238E27FC236}">
                <a16:creationId xmlns:a16="http://schemas.microsoft.com/office/drawing/2014/main" id="{CB2EF11D-413A-4EBF-8C70-D6891356DB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0256" y="3140968"/>
            <a:ext cx="3522668" cy="1532248"/>
          </a:xfrm>
          <a:prstGeom prst="rect">
            <a:avLst/>
          </a:prstGeom>
        </p:spPr>
      </p:pic>
      <p:pic>
        <p:nvPicPr>
          <p:cNvPr id="16" name="Image 15">
            <a:extLst>
              <a:ext uri="{FF2B5EF4-FFF2-40B4-BE49-F238E27FC236}">
                <a16:creationId xmlns:a16="http://schemas.microsoft.com/office/drawing/2014/main" id="{4DC0B762-CCB9-4CC2-B0B3-F1EBAAB84930}"/>
              </a:ext>
            </a:extLst>
          </p:cNvPr>
          <p:cNvPicPr>
            <a:picLocks noChangeAspect="1"/>
          </p:cNvPicPr>
          <p:nvPr/>
        </p:nvPicPr>
        <p:blipFill>
          <a:blip r:embed="rId6"/>
          <a:stretch>
            <a:fillRect/>
          </a:stretch>
        </p:blipFill>
        <p:spPr>
          <a:xfrm>
            <a:off x="826015" y="2881550"/>
            <a:ext cx="2432878" cy="3121738"/>
          </a:xfrm>
          <a:prstGeom prst="rect">
            <a:avLst/>
          </a:prstGeom>
        </p:spPr>
      </p:pic>
      <p:sp>
        <p:nvSpPr>
          <p:cNvPr id="17" name="ZoneTexte 16">
            <a:extLst>
              <a:ext uri="{FF2B5EF4-FFF2-40B4-BE49-F238E27FC236}">
                <a16:creationId xmlns:a16="http://schemas.microsoft.com/office/drawing/2014/main" id="{FF957EF0-DCDF-4AD1-A31D-ACA0EA0DEAEA}"/>
              </a:ext>
            </a:extLst>
          </p:cNvPr>
          <p:cNvSpPr txBox="1"/>
          <p:nvPr/>
        </p:nvSpPr>
        <p:spPr>
          <a:xfrm>
            <a:off x="8718585" y="1851315"/>
            <a:ext cx="2617544" cy="707886"/>
          </a:xfrm>
          <a:prstGeom prst="rect">
            <a:avLst/>
          </a:prstGeom>
          <a:noFill/>
        </p:spPr>
        <p:txBody>
          <a:bodyPr wrap="square">
            <a:spAutoFit/>
          </a:bodyPr>
          <a:lstStyle/>
          <a:p>
            <a:pPr algn="ctr">
              <a:defRPr/>
            </a:pPr>
            <a:r>
              <a:rPr lang="fr-FR" sz="2000" b="1" dirty="0">
                <a:solidFill>
                  <a:schemeClr val="accent1"/>
                </a:solidFill>
              </a:rPr>
              <a:t>Plateforme Web</a:t>
            </a:r>
          </a:p>
          <a:p>
            <a:pPr algn="ctr">
              <a:defRPr/>
            </a:pPr>
            <a:r>
              <a:rPr lang="fr-FR" sz="2000" b="1" i="1" dirty="0">
                <a:solidFill>
                  <a:schemeClr val="accent1"/>
                </a:solidFill>
              </a:rPr>
              <a:t>« Shift </a:t>
            </a:r>
            <a:r>
              <a:rPr lang="fr-FR" sz="2000" b="1" i="1" dirty="0" err="1">
                <a:solidFill>
                  <a:schemeClr val="accent1"/>
                </a:solidFill>
              </a:rPr>
              <a:t>My</a:t>
            </a:r>
            <a:r>
              <a:rPr lang="fr-FR" sz="2000" b="1" i="1" dirty="0">
                <a:solidFill>
                  <a:schemeClr val="accent1"/>
                </a:solidFill>
              </a:rPr>
              <a:t> Town »</a:t>
            </a:r>
          </a:p>
        </p:txBody>
      </p:sp>
      <p:sp>
        <p:nvSpPr>
          <p:cNvPr id="18" name="ZoneTexte 17">
            <a:extLst>
              <a:ext uri="{FF2B5EF4-FFF2-40B4-BE49-F238E27FC236}">
                <a16:creationId xmlns:a16="http://schemas.microsoft.com/office/drawing/2014/main" id="{C1305F01-83B0-434A-AE09-4D4C862E3AB6}"/>
              </a:ext>
            </a:extLst>
          </p:cNvPr>
          <p:cNvSpPr txBox="1"/>
          <p:nvPr/>
        </p:nvSpPr>
        <p:spPr>
          <a:xfrm>
            <a:off x="4523747" y="1481984"/>
            <a:ext cx="3026793" cy="1446550"/>
          </a:xfrm>
          <a:prstGeom prst="rect">
            <a:avLst/>
          </a:prstGeom>
          <a:noFill/>
        </p:spPr>
        <p:txBody>
          <a:bodyPr wrap="square">
            <a:spAutoFit/>
          </a:bodyPr>
          <a:lstStyle/>
          <a:p>
            <a:pPr algn="ctr">
              <a:defRPr/>
            </a:pPr>
            <a:endParaRPr lang="fr-FR" sz="2800" b="1" dirty="0">
              <a:solidFill>
                <a:schemeClr val="accent2"/>
              </a:solidFill>
            </a:endParaRPr>
          </a:p>
          <a:p>
            <a:pPr algn="ctr">
              <a:defRPr/>
            </a:pPr>
            <a:r>
              <a:rPr lang="fr-FR" sz="2000" b="1" dirty="0">
                <a:solidFill>
                  <a:schemeClr val="accent1"/>
                </a:solidFill>
              </a:rPr>
              <a:t>Les cahier-poster </a:t>
            </a:r>
          </a:p>
          <a:p>
            <a:pPr algn="ctr">
              <a:defRPr/>
            </a:pPr>
            <a:r>
              <a:rPr lang="fr-FR" sz="2000" b="1" i="1" dirty="0">
                <a:solidFill>
                  <a:schemeClr val="accent1"/>
                </a:solidFill>
              </a:rPr>
              <a:t>« Résilience des territoires »</a:t>
            </a:r>
          </a:p>
        </p:txBody>
      </p:sp>
      <p:sp>
        <p:nvSpPr>
          <p:cNvPr id="19" name="ZoneTexte 18">
            <a:extLst>
              <a:ext uri="{FF2B5EF4-FFF2-40B4-BE49-F238E27FC236}">
                <a16:creationId xmlns:a16="http://schemas.microsoft.com/office/drawing/2014/main" id="{00D2BAD7-B6DF-413E-A67A-65BFD50EF799}"/>
              </a:ext>
            </a:extLst>
          </p:cNvPr>
          <p:cNvSpPr txBox="1"/>
          <p:nvPr/>
        </p:nvSpPr>
        <p:spPr>
          <a:xfrm>
            <a:off x="529057" y="1882093"/>
            <a:ext cx="3026793" cy="646331"/>
          </a:xfrm>
          <a:prstGeom prst="rect">
            <a:avLst/>
          </a:prstGeom>
          <a:noFill/>
        </p:spPr>
        <p:txBody>
          <a:bodyPr wrap="square">
            <a:spAutoFit/>
          </a:bodyPr>
          <a:lstStyle/>
          <a:p>
            <a:pPr algn="ctr">
              <a:defRPr/>
            </a:pPr>
            <a:r>
              <a:rPr lang="fr-FR" b="1" dirty="0">
                <a:solidFill>
                  <a:schemeClr val="accent1"/>
                </a:solidFill>
              </a:rPr>
              <a:t>Edition papier de la présente publication</a:t>
            </a:r>
          </a:p>
        </p:txBody>
      </p:sp>
      <p:cxnSp>
        <p:nvCxnSpPr>
          <p:cNvPr id="20" name="Connecteur droit 19">
            <a:extLst>
              <a:ext uri="{FF2B5EF4-FFF2-40B4-BE49-F238E27FC236}">
                <a16:creationId xmlns:a16="http://schemas.microsoft.com/office/drawing/2014/main" id="{F3123296-9437-48F3-B61D-BC8193B6702C}"/>
              </a:ext>
            </a:extLst>
          </p:cNvPr>
          <p:cNvCxnSpPr>
            <a:cxnSpLocks/>
          </p:cNvCxnSpPr>
          <p:nvPr/>
        </p:nvCxnSpPr>
        <p:spPr>
          <a:xfrm>
            <a:off x="4007768" y="2070465"/>
            <a:ext cx="0" cy="399850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26B6541-D945-4F03-BECA-607162B62328}"/>
              </a:ext>
            </a:extLst>
          </p:cNvPr>
          <p:cNvCxnSpPr>
            <a:cxnSpLocks/>
          </p:cNvCxnSpPr>
          <p:nvPr/>
        </p:nvCxnSpPr>
        <p:spPr>
          <a:xfrm>
            <a:off x="8040216" y="2020592"/>
            <a:ext cx="0" cy="399850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sp>
        <p:nvSpPr>
          <p:cNvPr id="22" name="Espace réservé du texte 1">
            <a:extLst>
              <a:ext uri="{FF2B5EF4-FFF2-40B4-BE49-F238E27FC236}">
                <a16:creationId xmlns:a16="http://schemas.microsoft.com/office/drawing/2014/main" id="{5765D38D-DD74-4685-B903-D02386394611}"/>
              </a:ext>
            </a:extLst>
          </p:cNvPr>
          <p:cNvSpPr>
            <a:spLocks noGrp="1"/>
          </p:cNvSpPr>
          <p:nvPr>
            <p:ph type="body" sz="quarter" idx="14"/>
          </p:nvPr>
        </p:nvSpPr>
        <p:spPr>
          <a:xfrm>
            <a:off x="370421" y="317711"/>
            <a:ext cx="11743728" cy="4967786"/>
          </a:xfrm>
        </p:spPr>
        <p:txBody>
          <a:bodyPr/>
          <a:lstStyle/>
          <a:p>
            <a:r>
              <a:rPr lang="fr-FR" sz="3600" dirty="0">
                <a:solidFill>
                  <a:schemeClr val="accent6">
                    <a:lumMod val="60000"/>
                    <a:lumOff val="40000"/>
                  </a:schemeClr>
                </a:solidFill>
              </a:rPr>
              <a:t>Une campagne à destination des élus locaux</a:t>
            </a:r>
            <a:br>
              <a:rPr lang="fr-FR" sz="3600" dirty="0">
                <a:solidFill>
                  <a:schemeClr val="accent6">
                    <a:lumMod val="60000"/>
                    <a:lumOff val="40000"/>
                  </a:schemeClr>
                </a:solidFill>
              </a:rPr>
            </a:br>
            <a:r>
              <a:rPr lang="fr-FR" sz="3600" dirty="0">
                <a:solidFill>
                  <a:schemeClr val="accent1"/>
                </a:solidFill>
              </a:rPr>
              <a:t>Un kit d’alerte et de mobilisation</a:t>
            </a:r>
            <a:endParaRPr lang="fr-FR" sz="3200" dirty="0">
              <a:solidFill>
                <a:schemeClr val="accent1"/>
              </a:solidFill>
            </a:endParaRPr>
          </a:p>
        </p:txBody>
      </p:sp>
      <p:sp>
        <p:nvSpPr>
          <p:cNvPr id="14" name="Espace réservé du pied de page 5">
            <a:extLst>
              <a:ext uri="{FF2B5EF4-FFF2-40B4-BE49-F238E27FC236}">
                <a16:creationId xmlns:a16="http://schemas.microsoft.com/office/drawing/2014/main" id="{58627F68-3A6F-455C-B2FF-A5C7B820FF41}"/>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151850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5C67B96-EDF1-4822-B8A5-270717E665B0}"/>
              </a:ext>
            </a:extLst>
          </p:cNvPr>
          <p:cNvPicPr>
            <a:picLocks noChangeAspect="1"/>
          </p:cNvPicPr>
          <p:nvPr/>
        </p:nvPicPr>
        <p:blipFill>
          <a:blip r:embed="rId3"/>
          <a:stretch>
            <a:fillRect/>
          </a:stretch>
        </p:blipFill>
        <p:spPr>
          <a:xfrm>
            <a:off x="0" y="0"/>
            <a:ext cx="12192000" cy="7809766"/>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11</a:t>
            </a:fld>
            <a:endParaRPr lang="fr-FR" dirty="0"/>
          </a:p>
        </p:txBody>
      </p:sp>
      <p:sp>
        <p:nvSpPr>
          <p:cNvPr id="22" name="Espace réservé du texte 1">
            <a:extLst>
              <a:ext uri="{FF2B5EF4-FFF2-40B4-BE49-F238E27FC236}">
                <a16:creationId xmlns:a16="http://schemas.microsoft.com/office/drawing/2014/main" id="{5765D38D-DD74-4685-B903-D02386394611}"/>
              </a:ext>
            </a:extLst>
          </p:cNvPr>
          <p:cNvSpPr>
            <a:spLocks noGrp="1"/>
          </p:cNvSpPr>
          <p:nvPr>
            <p:ph type="body" sz="quarter" idx="14"/>
          </p:nvPr>
        </p:nvSpPr>
        <p:spPr>
          <a:xfrm>
            <a:off x="370421" y="2862141"/>
            <a:ext cx="10833360" cy="1133718"/>
          </a:xfrm>
          <a:solidFill>
            <a:schemeClr val="bg1"/>
          </a:solidFill>
        </p:spPr>
        <p:txBody>
          <a:bodyPr/>
          <a:lstStyle/>
          <a:p>
            <a:r>
              <a:rPr lang="fr-FR" sz="3600" dirty="0">
                <a:solidFill>
                  <a:schemeClr val="accent6">
                    <a:lumMod val="60000"/>
                    <a:lumOff val="40000"/>
                  </a:schemeClr>
                </a:solidFill>
              </a:rPr>
              <a:t>Transformer nos territoires</a:t>
            </a:r>
            <a:br>
              <a:rPr lang="fr-FR" sz="3600" dirty="0">
                <a:solidFill>
                  <a:schemeClr val="accent2"/>
                </a:solidFill>
              </a:rPr>
            </a:br>
            <a:r>
              <a:rPr lang="fr-FR" sz="3600" dirty="0">
                <a:solidFill>
                  <a:schemeClr val="accent1"/>
                </a:solidFill>
              </a:rPr>
              <a:t>En tenant compte des spécificités des territoires</a:t>
            </a:r>
          </a:p>
        </p:txBody>
      </p:sp>
    </p:spTree>
    <p:extLst>
      <p:ext uri="{BB962C8B-B14F-4D97-AF65-F5344CB8AC3E}">
        <p14:creationId xmlns:p14="http://schemas.microsoft.com/office/powerpoint/2010/main" val="414358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12</a:t>
            </a:fld>
            <a:endParaRPr lang="fr-FR" dirty="0"/>
          </a:p>
        </p:txBody>
      </p:sp>
      <p:sp>
        <p:nvSpPr>
          <p:cNvPr id="3" name="Espace réservé du texte 2">
            <a:extLst>
              <a:ext uri="{FF2B5EF4-FFF2-40B4-BE49-F238E27FC236}">
                <a16:creationId xmlns:a16="http://schemas.microsoft.com/office/drawing/2014/main" id="{8EB84B54-6BA6-430C-AFE1-5AE51B45929C}"/>
              </a:ext>
            </a:extLst>
          </p:cNvPr>
          <p:cNvSpPr>
            <a:spLocks noGrp="1"/>
          </p:cNvSpPr>
          <p:nvPr>
            <p:ph type="body" sz="quarter" idx="14"/>
          </p:nvPr>
        </p:nvSpPr>
        <p:spPr/>
        <p:txBody>
          <a:bodyPr/>
          <a:lstStyle/>
          <a:p>
            <a:endParaRPr lang="fr-FR" dirty="0"/>
          </a:p>
        </p:txBody>
      </p:sp>
      <p:sp>
        <p:nvSpPr>
          <p:cNvPr id="9" name="Espace réservé du pied de page 5">
            <a:extLst>
              <a:ext uri="{FF2B5EF4-FFF2-40B4-BE49-F238E27FC236}">
                <a16:creationId xmlns:a16="http://schemas.microsoft.com/office/drawing/2014/main" id="{CCCA36B1-04E7-4BC7-A91C-2A8741DF0C3A}"/>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5" name="Image 4">
            <a:extLst>
              <a:ext uri="{FF2B5EF4-FFF2-40B4-BE49-F238E27FC236}">
                <a16:creationId xmlns:a16="http://schemas.microsoft.com/office/drawing/2014/main" id="{935FE0A3-13D6-460F-855B-182D96A4D60D}"/>
              </a:ext>
            </a:extLst>
          </p:cNvPr>
          <p:cNvPicPr>
            <a:picLocks noChangeAspect="1"/>
          </p:cNvPicPr>
          <p:nvPr/>
        </p:nvPicPr>
        <p:blipFill>
          <a:blip r:embed="rId3"/>
          <a:stretch>
            <a:fillRect/>
          </a:stretch>
        </p:blipFill>
        <p:spPr>
          <a:xfrm>
            <a:off x="-1" y="-69852"/>
            <a:ext cx="8307421" cy="6549537"/>
          </a:xfrm>
          <a:prstGeom prst="rect">
            <a:avLst/>
          </a:prstGeom>
        </p:spPr>
      </p:pic>
      <p:pic>
        <p:nvPicPr>
          <p:cNvPr id="7" name="Image 6">
            <a:extLst>
              <a:ext uri="{FF2B5EF4-FFF2-40B4-BE49-F238E27FC236}">
                <a16:creationId xmlns:a16="http://schemas.microsoft.com/office/drawing/2014/main" id="{892C2FEE-167B-4872-8C49-B4ED121EA312}"/>
              </a:ext>
            </a:extLst>
          </p:cNvPr>
          <p:cNvPicPr>
            <a:picLocks noChangeAspect="1"/>
          </p:cNvPicPr>
          <p:nvPr/>
        </p:nvPicPr>
        <p:blipFill>
          <a:blip r:embed="rId4"/>
          <a:stretch>
            <a:fillRect/>
          </a:stretch>
        </p:blipFill>
        <p:spPr>
          <a:xfrm>
            <a:off x="7870826" y="2093371"/>
            <a:ext cx="4321173" cy="2685241"/>
          </a:xfrm>
          <a:prstGeom prst="rect">
            <a:avLst/>
          </a:prstGeom>
        </p:spPr>
      </p:pic>
      <p:pic>
        <p:nvPicPr>
          <p:cNvPr id="13" name="Image 12">
            <a:extLst>
              <a:ext uri="{FF2B5EF4-FFF2-40B4-BE49-F238E27FC236}">
                <a16:creationId xmlns:a16="http://schemas.microsoft.com/office/drawing/2014/main" id="{8C485648-308B-47D5-9A5E-7778B7E9DB3A}"/>
              </a:ext>
            </a:extLst>
          </p:cNvPr>
          <p:cNvPicPr>
            <a:picLocks noChangeAspect="1"/>
          </p:cNvPicPr>
          <p:nvPr/>
        </p:nvPicPr>
        <p:blipFill>
          <a:blip r:embed="rId5"/>
          <a:stretch>
            <a:fillRect/>
          </a:stretch>
        </p:blipFill>
        <p:spPr>
          <a:xfrm>
            <a:off x="7572375" y="1314451"/>
            <a:ext cx="4619625" cy="723442"/>
          </a:xfrm>
          <a:prstGeom prst="rect">
            <a:avLst/>
          </a:prstGeom>
        </p:spPr>
      </p:pic>
    </p:spTree>
    <p:extLst>
      <p:ext uri="{BB962C8B-B14F-4D97-AF65-F5344CB8AC3E}">
        <p14:creationId xmlns:p14="http://schemas.microsoft.com/office/powerpoint/2010/main" val="3582669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40562"/>
            <a:ext cx="2450306" cy="368300"/>
          </a:xfrm>
        </p:spPr>
        <p:txBody>
          <a:bodyPr/>
          <a:lstStyle/>
          <a:p>
            <a:fld id="{00E0E155-A4C6-4C24-B5DD-AE65EC126F8C}" type="slidenum">
              <a:rPr lang="fr-FR" smtClean="0"/>
              <a:pPr/>
              <a:t>13</a:t>
            </a:fld>
            <a:endParaRPr lang="fr-FR" dirty="0"/>
          </a:p>
        </p:txBody>
      </p:sp>
      <p:sp>
        <p:nvSpPr>
          <p:cNvPr id="11" name="Espace réservé du texte 6">
            <a:extLst>
              <a:ext uri="{FF2B5EF4-FFF2-40B4-BE49-F238E27FC236}">
                <a16:creationId xmlns:a16="http://schemas.microsoft.com/office/drawing/2014/main" id="{80DF13BA-F1DA-4983-8F91-E3603B59C3FC}"/>
              </a:ext>
            </a:extLst>
          </p:cNvPr>
          <p:cNvSpPr txBox="1">
            <a:spLocks/>
          </p:cNvSpPr>
          <p:nvPr/>
        </p:nvSpPr>
        <p:spPr>
          <a:xfrm>
            <a:off x="6612994" y="224946"/>
            <a:ext cx="6254190" cy="4597349"/>
          </a:xfrm>
          <a:prstGeom prst="rect">
            <a:avLst/>
          </a:prstGeom>
        </p:spPr>
        <p:txBody>
          <a:bodyPr lIns="0" tIns="0" rIns="0" bIns="0"/>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800" b="0" dirty="0">
                <a:solidFill>
                  <a:srgbClr val="00008F"/>
                </a:solidFill>
                <a:latin typeface="Poppins-Medium" panose="00000600000000000000" pitchFamily="50" charset="0"/>
              </a:rPr>
              <a:t>EAU, FORÊTS, BIODIVERSITE :</a:t>
            </a:r>
            <a:br>
              <a:rPr lang="fr-FR" sz="2800" b="0" dirty="0">
                <a:solidFill>
                  <a:srgbClr val="00008F"/>
                </a:solidFill>
                <a:latin typeface="Poppins-Medium" panose="00000600000000000000" pitchFamily="50" charset="0"/>
              </a:rPr>
            </a:br>
            <a:r>
              <a:rPr lang="fr-FR" sz="2800" b="0" dirty="0">
                <a:solidFill>
                  <a:srgbClr val="00008F"/>
                </a:solidFill>
                <a:latin typeface="Poppins-Medium" panose="00000600000000000000" pitchFamily="50" charset="0"/>
              </a:rPr>
              <a:t>DES ECOSYSTEMES ESSENTIELS </a:t>
            </a:r>
          </a:p>
        </p:txBody>
      </p:sp>
      <p:sp>
        <p:nvSpPr>
          <p:cNvPr id="12" name="Espace réservé du pied de page 5">
            <a:extLst>
              <a:ext uri="{FF2B5EF4-FFF2-40B4-BE49-F238E27FC236}">
                <a16:creationId xmlns:a16="http://schemas.microsoft.com/office/drawing/2014/main" id="{BB5B44E1-C344-4BD0-BA5D-42AC70660447}"/>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5" name="Image 4">
            <a:extLst>
              <a:ext uri="{FF2B5EF4-FFF2-40B4-BE49-F238E27FC236}">
                <a16:creationId xmlns:a16="http://schemas.microsoft.com/office/drawing/2014/main" id="{34763E2D-EE73-4D9D-8659-CF80AA885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963" y="-115687"/>
            <a:ext cx="6620957" cy="6618975"/>
          </a:xfrm>
          <a:prstGeom prst="rect">
            <a:avLst/>
          </a:prstGeom>
        </p:spPr>
      </p:pic>
      <p:sp>
        <p:nvSpPr>
          <p:cNvPr id="3" name="ZoneTexte 2">
            <a:extLst>
              <a:ext uri="{FF2B5EF4-FFF2-40B4-BE49-F238E27FC236}">
                <a16:creationId xmlns:a16="http://schemas.microsoft.com/office/drawing/2014/main" id="{C64D880C-9D4A-49A4-9FED-767F6E97A6DA}"/>
              </a:ext>
            </a:extLst>
          </p:cNvPr>
          <p:cNvSpPr txBox="1"/>
          <p:nvPr/>
        </p:nvSpPr>
        <p:spPr>
          <a:xfrm>
            <a:off x="6798365" y="3279913"/>
            <a:ext cx="4405416" cy="1815882"/>
          </a:xfrm>
          <a:prstGeom prst="rect">
            <a:avLst/>
          </a:prstGeom>
          <a:noFill/>
        </p:spPr>
        <p:txBody>
          <a:bodyPr wrap="square" rtlCol="0">
            <a:spAutoFit/>
          </a:bodyPr>
          <a:lstStyle/>
          <a:p>
            <a:r>
              <a:rPr lang="fr-FR" sz="2800" dirty="0"/>
              <a:t>Un stock de carbone particulièrement important dans les sols de montagne</a:t>
            </a:r>
          </a:p>
        </p:txBody>
      </p:sp>
    </p:spTree>
    <p:extLst>
      <p:ext uri="{BB962C8B-B14F-4D97-AF65-F5344CB8AC3E}">
        <p14:creationId xmlns:p14="http://schemas.microsoft.com/office/powerpoint/2010/main" val="780936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14</a:t>
            </a:fld>
            <a:endParaRPr lang="fr-FR" dirty="0"/>
          </a:p>
        </p:txBody>
      </p:sp>
      <p:sp>
        <p:nvSpPr>
          <p:cNvPr id="6" name="Espace réservé du pied de page 5">
            <a:extLst>
              <a:ext uri="{FF2B5EF4-FFF2-40B4-BE49-F238E27FC236}">
                <a16:creationId xmlns:a16="http://schemas.microsoft.com/office/drawing/2014/main" id="{5EFA8F82-2D79-4DB3-BED1-325CB79D61A0}"/>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
        <p:nvSpPr>
          <p:cNvPr id="3" name="Espace réservé du texte 2">
            <a:extLst>
              <a:ext uri="{FF2B5EF4-FFF2-40B4-BE49-F238E27FC236}">
                <a16:creationId xmlns:a16="http://schemas.microsoft.com/office/drawing/2014/main" id="{8EB84B54-6BA6-430C-AFE1-5AE51B45929C}"/>
              </a:ext>
            </a:extLst>
          </p:cNvPr>
          <p:cNvSpPr>
            <a:spLocks noGrp="1"/>
          </p:cNvSpPr>
          <p:nvPr>
            <p:ph type="body" sz="quarter" idx="14"/>
          </p:nvPr>
        </p:nvSpPr>
        <p:spPr/>
        <p:txBody>
          <a:bodyPr/>
          <a:lstStyle/>
          <a:p>
            <a:endParaRPr lang="fr-FR" dirty="0"/>
          </a:p>
        </p:txBody>
      </p:sp>
      <p:pic>
        <p:nvPicPr>
          <p:cNvPr id="4" name="Image 3">
            <a:extLst>
              <a:ext uri="{FF2B5EF4-FFF2-40B4-BE49-F238E27FC236}">
                <a16:creationId xmlns:a16="http://schemas.microsoft.com/office/drawing/2014/main" id="{3DF94CBF-530F-4001-AAE0-E6F6C29EDD93}"/>
              </a:ext>
            </a:extLst>
          </p:cNvPr>
          <p:cNvPicPr>
            <a:picLocks noChangeAspect="1"/>
          </p:cNvPicPr>
          <p:nvPr/>
        </p:nvPicPr>
        <p:blipFill>
          <a:blip r:embed="rId3"/>
          <a:stretch>
            <a:fillRect/>
          </a:stretch>
        </p:blipFill>
        <p:spPr>
          <a:xfrm>
            <a:off x="0" y="725483"/>
            <a:ext cx="12192000" cy="4474590"/>
          </a:xfrm>
          <a:prstGeom prst="rect">
            <a:avLst/>
          </a:prstGeom>
        </p:spPr>
      </p:pic>
      <p:sp>
        <p:nvSpPr>
          <p:cNvPr id="7" name="Rectangle 6">
            <a:extLst>
              <a:ext uri="{FF2B5EF4-FFF2-40B4-BE49-F238E27FC236}">
                <a16:creationId xmlns:a16="http://schemas.microsoft.com/office/drawing/2014/main" id="{E1005BF8-9701-43E0-BB94-45512266517F}"/>
              </a:ext>
            </a:extLst>
          </p:cNvPr>
          <p:cNvSpPr/>
          <p:nvPr/>
        </p:nvSpPr>
        <p:spPr>
          <a:xfrm>
            <a:off x="0" y="5152571"/>
            <a:ext cx="12192000" cy="1330773"/>
          </a:xfrm>
          <a:prstGeom prst="rect">
            <a:avLst/>
          </a:prstGeom>
          <a:solidFill>
            <a:schemeClr val="accent1">
              <a:lumMod val="90000"/>
              <a:lumOff val="10000"/>
            </a:schemeClr>
          </a:solid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314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40562"/>
            <a:ext cx="2450306" cy="368300"/>
          </a:xfrm>
        </p:spPr>
        <p:txBody>
          <a:bodyPr/>
          <a:lstStyle/>
          <a:p>
            <a:fld id="{00E0E155-A4C6-4C24-B5DD-AE65EC126F8C}" type="slidenum">
              <a:rPr lang="fr-FR" smtClean="0"/>
              <a:pPr/>
              <a:t>15</a:t>
            </a:fld>
            <a:endParaRPr lang="fr-FR" dirty="0"/>
          </a:p>
        </p:txBody>
      </p:sp>
      <p:sp>
        <p:nvSpPr>
          <p:cNvPr id="8" name="Espace réservé du texte 6">
            <a:extLst>
              <a:ext uri="{FF2B5EF4-FFF2-40B4-BE49-F238E27FC236}">
                <a16:creationId xmlns:a16="http://schemas.microsoft.com/office/drawing/2014/main" id="{D6F429D3-04BC-43A5-8464-B1445E672459}"/>
              </a:ext>
            </a:extLst>
          </p:cNvPr>
          <p:cNvSpPr txBox="1">
            <a:spLocks/>
          </p:cNvSpPr>
          <p:nvPr/>
        </p:nvSpPr>
        <p:spPr>
          <a:xfrm>
            <a:off x="326456" y="309719"/>
            <a:ext cx="11865543" cy="4597349"/>
          </a:xfrm>
          <a:prstGeom prst="rect">
            <a:avLst/>
          </a:prstGeom>
        </p:spPr>
        <p:txBody>
          <a:bodyPr lIns="0" tIns="0" rIns="0" bIns="0"/>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800" b="0" dirty="0">
                <a:solidFill>
                  <a:srgbClr val="00008F"/>
                </a:solidFill>
                <a:latin typeface="Poppins-Medium" panose="00000600000000000000" pitchFamily="50" charset="0"/>
              </a:rPr>
              <a:t>DES ECOSYSTEMES FORESTIERS FRAGILISES</a:t>
            </a:r>
          </a:p>
        </p:txBody>
      </p:sp>
      <p:sp>
        <p:nvSpPr>
          <p:cNvPr id="9" name="Espace réservé du pied de page 5">
            <a:extLst>
              <a:ext uri="{FF2B5EF4-FFF2-40B4-BE49-F238E27FC236}">
                <a16:creationId xmlns:a16="http://schemas.microsoft.com/office/drawing/2014/main" id="{1D203012-38F3-473D-AD67-D35440E64054}"/>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graphicFrame>
        <p:nvGraphicFramePr>
          <p:cNvPr id="6" name="Graphique 5">
            <a:extLst>
              <a:ext uri="{FF2B5EF4-FFF2-40B4-BE49-F238E27FC236}">
                <a16:creationId xmlns:a16="http://schemas.microsoft.com/office/drawing/2014/main" id="{332217AB-C711-4229-A36F-DCECACD99321}"/>
              </a:ext>
            </a:extLst>
          </p:cNvPr>
          <p:cNvGraphicFramePr>
            <a:graphicFrameLocks/>
          </p:cNvGraphicFramePr>
          <p:nvPr>
            <p:extLst>
              <p:ext uri="{D42A27DB-BD31-4B8C-83A1-F6EECF244321}">
                <p14:modId xmlns:p14="http://schemas.microsoft.com/office/powerpoint/2010/main" val="2551128577"/>
              </p:ext>
            </p:extLst>
          </p:nvPr>
        </p:nvGraphicFramePr>
        <p:xfrm>
          <a:off x="4343400" y="1708150"/>
          <a:ext cx="7848601" cy="4732412"/>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36D03AFF-6B02-45F4-ACD0-1D88767EC4CF}"/>
              </a:ext>
            </a:extLst>
          </p:cNvPr>
          <p:cNvSpPr txBox="1"/>
          <p:nvPr/>
        </p:nvSpPr>
        <p:spPr>
          <a:xfrm>
            <a:off x="5112246" y="924351"/>
            <a:ext cx="6091535" cy="830997"/>
          </a:xfrm>
          <a:prstGeom prst="rect">
            <a:avLst/>
          </a:prstGeom>
          <a:noFill/>
        </p:spPr>
        <p:txBody>
          <a:bodyPr wrap="square" rtlCol="0">
            <a:spAutoFit/>
          </a:bodyPr>
          <a:lstStyle/>
          <a:p>
            <a:pPr algn="ctr"/>
            <a:r>
              <a:rPr lang="fr-FR" sz="2400" b="1" dirty="0">
                <a:solidFill>
                  <a:schemeClr val="tx2"/>
                </a:solidFill>
              </a:rPr>
              <a:t>Evolution du puits de carbone français depuis 1990 et hypothèse SNBC</a:t>
            </a:r>
          </a:p>
        </p:txBody>
      </p:sp>
      <p:cxnSp>
        <p:nvCxnSpPr>
          <p:cNvPr id="11" name="Connecteur droit avec flèche 10">
            <a:extLst>
              <a:ext uri="{FF2B5EF4-FFF2-40B4-BE49-F238E27FC236}">
                <a16:creationId xmlns:a16="http://schemas.microsoft.com/office/drawing/2014/main" id="{8C4C978E-9225-4EE2-B910-6B20045490DD}"/>
              </a:ext>
            </a:extLst>
          </p:cNvPr>
          <p:cNvCxnSpPr>
            <a:cxnSpLocks/>
          </p:cNvCxnSpPr>
          <p:nvPr/>
        </p:nvCxnSpPr>
        <p:spPr>
          <a:xfrm>
            <a:off x="8878095" y="3278619"/>
            <a:ext cx="0" cy="1529435"/>
          </a:xfrm>
          <a:prstGeom prst="straightConnector1">
            <a:avLst/>
          </a:prstGeom>
          <a:ln w="57150">
            <a:solidFill>
              <a:schemeClr val="accent2"/>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pic>
        <p:nvPicPr>
          <p:cNvPr id="3" name="Image 2">
            <a:extLst>
              <a:ext uri="{FF2B5EF4-FFF2-40B4-BE49-F238E27FC236}">
                <a16:creationId xmlns:a16="http://schemas.microsoft.com/office/drawing/2014/main" id="{F67A0AF8-7DB3-4C96-8CB1-5763E34EB885}"/>
              </a:ext>
            </a:extLst>
          </p:cNvPr>
          <p:cNvPicPr>
            <a:picLocks noChangeAspect="1"/>
          </p:cNvPicPr>
          <p:nvPr/>
        </p:nvPicPr>
        <p:blipFill>
          <a:blip r:embed="rId4"/>
          <a:stretch>
            <a:fillRect/>
          </a:stretch>
        </p:blipFill>
        <p:spPr>
          <a:xfrm>
            <a:off x="592836" y="1755348"/>
            <a:ext cx="2833616" cy="4051726"/>
          </a:xfrm>
          <a:prstGeom prst="rect">
            <a:avLst/>
          </a:prstGeom>
        </p:spPr>
      </p:pic>
    </p:spTree>
    <p:extLst>
      <p:ext uri="{BB962C8B-B14F-4D97-AF65-F5344CB8AC3E}">
        <p14:creationId xmlns:p14="http://schemas.microsoft.com/office/powerpoint/2010/main" val="3494982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2FE585B-6EDA-4A4D-85E3-C5EBE4968C72}"/>
              </a:ext>
            </a:extLst>
          </p:cNvPr>
          <p:cNvPicPr>
            <a:picLocks noChangeAspect="1"/>
          </p:cNvPicPr>
          <p:nvPr/>
        </p:nvPicPr>
        <p:blipFill>
          <a:blip r:embed="rId3"/>
          <a:stretch>
            <a:fillRect/>
          </a:stretch>
        </p:blipFill>
        <p:spPr>
          <a:xfrm>
            <a:off x="2582642" y="1113287"/>
            <a:ext cx="8798719" cy="5370057"/>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16</a:t>
            </a:fld>
            <a:endParaRPr lang="fr-FR" dirty="0"/>
          </a:p>
        </p:txBody>
      </p:sp>
      <p:sp>
        <p:nvSpPr>
          <p:cNvPr id="6" name="Espace réservé du pied de page 5">
            <a:extLst>
              <a:ext uri="{FF2B5EF4-FFF2-40B4-BE49-F238E27FC236}">
                <a16:creationId xmlns:a16="http://schemas.microsoft.com/office/drawing/2014/main" id="{5EFA8F82-2D79-4DB3-BED1-325CB79D61A0}"/>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
        <p:nvSpPr>
          <p:cNvPr id="9" name="Espace réservé du texte 6">
            <a:extLst>
              <a:ext uri="{FF2B5EF4-FFF2-40B4-BE49-F238E27FC236}">
                <a16:creationId xmlns:a16="http://schemas.microsoft.com/office/drawing/2014/main" id="{F7815792-4EA5-4339-9FE5-63CB2A1FBBAF}"/>
              </a:ext>
            </a:extLst>
          </p:cNvPr>
          <p:cNvSpPr txBox="1">
            <a:spLocks/>
          </p:cNvSpPr>
          <p:nvPr/>
        </p:nvSpPr>
        <p:spPr>
          <a:xfrm>
            <a:off x="1886523" y="374656"/>
            <a:ext cx="9494838" cy="4597349"/>
          </a:xfrm>
          <a:prstGeom prst="rect">
            <a:avLst/>
          </a:prstGeom>
        </p:spPr>
        <p:txBody>
          <a:bodyPr lIns="0" tIns="0" rIns="0" bIns="0"/>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800" b="0" i="0" u="none" strike="noStrike" baseline="0" dirty="0">
                <a:solidFill>
                  <a:srgbClr val="00008F"/>
                </a:solidFill>
                <a:latin typeface="Poppins-Medium" panose="00000600000000000000" pitchFamily="50" charset="0"/>
              </a:rPr>
              <a:t>UNE ACTIVITE TOURISTIQUE </a:t>
            </a:r>
            <a:br>
              <a:rPr lang="fr-FR" sz="2800" b="0" i="0" u="none" strike="noStrike" baseline="0" dirty="0">
                <a:solidFill>
                  <a:srgbClr val="00008F"/>
                </a:solidFill>
                <a:latin typeface="Poppins-Medium" panose="00000600000000000000" pitchFamily="50" charset="0"/>
              </a:rPr>
            </a:br>
            <a:r>
              <a:rPr lang="fr-FR" sz="2800" b="0" i="0" u="none" strike="noStrike" baseline="0" dirty="0">
                <a:solidFill>
                  <a:srgbClr val="00008F"/>
                </a:solidFill>
                <a:latin typeface="Poppins-Medium" panose="00000600000000000000" pitchFamily="50" charset="0"/>
              </a:rPr>
              <a:t>PREPONDERANTE ET DESTABILISEE PAR LES CRISES</a:t>
            </a:r>
            <a:endParaRPr lang="fr-FR" sz="2800" b="1" dirty="0"/>
          </a:p>
        </p:txBody>
      </p:sp>
      <p:pic>
        <p:nvPicPr>
          <p:cNvPr id="3" name="Image 2">
            <a:extLst>
              <a:ext uri="{FF2B5EF4-FFF2-40B4-BE49-F238E27FC236}">
                <a16:creationId xmlns:a16="http://schemas.microsoft.com/office/drawing/2014/main" id="{27283D66-EE38-46E3-B9C6-FF6099437067}"/>
              </a:ext>
            </a:extLst>
          </p:cNvPr>
          <p:cNvPicPr>
            <a:picLocks noChangeAspect="1"/>
          </p:cNvPicPr>
          <p:nvPr/>
        </p:nvPicPr>
        <p:blipFill>
          <a:blip r:embed="rId4"/>
          <a:stretch>
            <a:fillRect/>
          </a:stretch>
        </p:blipFill>
        <p:spPr>
          <a:xfrm>
            <a:off x="0" y="33339"/>
            <a:ext cx="1886523" cy="6456361"/>
          </a:xfrm>
          <a:prstGeom prst="rect">
            <a:avLst/>
          </a:prstGeom>
        </p:spPr>
      </p:pic>
    </p:spTree>
    <p:extLst>
      <p:ext uri="{BB962C8B-B14F-4D97-AF65-F5344CB8AC3E}">
        <p14:creationId xmlns:p14="http://schemas.microsoft.com/office/powerpoint/2010/main" val="95762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96EFDCB-6C32-4F17-B8AB-FF08042FC387}"/>
              </a:ext>
            </a:extLst>
          </p:cNvPr>
          <p:cNvPicPr>
            <a:picLocks noChangeAspect="1"/>
          </p:cNvPicPr>
          <p:nvPr/>
        </p:nvPicPr>
        <p:blipFill>
          <a:blip r:embed="rId3"/>
          <a:stretch>
            <a:fillRect/>
          </a:stretch>
        </p:blipFill>
        <p:spPr>
          <a:xfrm>
            <a:off x="0" y="0"/>
            <a:ext cx="12192000" cy="7809766"/>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17</a:t>
            </a:fld>
            <a:endParaRPr lang="fr-FR" dirty="0"/>
          </a:p>
        </p:txBody>
      </p:sp>
      <p:sp>
        <p:nvSpPr>
          <p:cNvPr id="22" name="Espace réservé du texte 1">
            <a:extLst>
              <a:ext uri="{FF2B5EF4-FFF2-40B4-BE49-F238E27FC236}">
                <a16:creationId xmlns:a16="http://schemas.microsoft.com/office/drawing/2014/main" id="{5765D38D-DD74-4685-B903-D02386394611}"/>
              </a:ext>
            </a:extLst>
          </p:cNvPr>
          <p:cNvSpPr>
            <a:spLocks noGrp="1"/>
          </p:cNvSpPr>
          <p:nvPr>
            <p:ph type="body" sz="quarter" idx="14"/>
          </p:nvPr>
        </p:nvSpPr>
        <p:spPr>
          <a:xfrm>
            <a:off x="370421" y="2862141"/>
            <a:ext cx="10833360" cy="1133718"/>
          </a:xfrm>
          <a:solidFill>
            <a:schemeClr val="bg1"/>
          </a:solidFill>
        </p:spPr>
        <p:txBody>
          <a:bodyPr/>
          <a:lstStyle/>
          <a:p>
            <a:r>
              <a:rPr lang="fr-FR" sz="3600" dirty="0">
                <a:solidFill>
                  <a:schemeClr val="accent6">
                    <a:lumMod val="60000"/>
                    <a:lumOff val="40000"/>
                  </a:schemeClr>
                </a:solidFill>
              </a:rPr>
              <a:t>Agir sans attendre</a:t>
            </a:r>
            <a:br>
              <a:rPr lang="fr-FR" sz="3600" dirty="0">
                <a:solidFill>
                  <a:schemeClr val="accent2"/>
                </a:solidFill>
              </a:rPr>
            </a:br>
            <a:r>
              <a:rPr lang="fr-FR" sz="3600" dirty="0">
                <a:solidFill>
                  <a:schemeClr val="accent1"/>
                </a:solidFill>
              </a:rPr>
              <a:t>Pour transformer son territoire</a:t>
            </a:r>
          </a:p>
        </p:txBody>
      </p:sp>
    </p:spTree>
    <p:extLst>
      <p:ext uri="{BB962C8B-B14F-4D97-AF65-F5344CB8AC3E}">
        <p14:creationId xmlns:p14="http://schemas.microsoft.com/office/powerpoint/2010/main" val="2052959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1EC5863-44FA-49D3-9D9B-8ABBDCB4E80C}"/>
              </a:ext>
            </a:extLst>
          </p:cNvPr>
          <p:cNvPicPr>
            <a:picLocks noChangeAspect="1"/>
          </p:cNvPicPr>
          <p:nvPr/>
        </p:nvPicPr>
        <p:blipFill>
          <a:blip r:embed="rId3"/>
          <a:stretch>
            <a:fillRect/>
          </a:stretch>
        </p:blipFill>
        <p:spPr>
          <a:xfrm>
            <a:off x="2771775" y="1853451"/>
            <a:ext cx="6648450" cy="3714750"/>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18</a:t>
            </a:fld>
            <a:endParaRPr lang="fr-FR" dirty="0"/>
          </a:p>
        </p:txBody>
      </p:sp>
      <p:sp>
        <p:nvSpPr>
          <p:cNvPr id="17" name="Espace réservé du texte 6">
            <a:extLst>
              <a:ext uri="{FF2B5EF4-FFF2-40B4-BE49-F238E27FC236}">
                <a16:creationId xmlns:a16="http://schemas.microsoft.com/office/drawing/2014/main" id="{500C7412-6157-4FF4-8C34-E84A781F27D2}"/>
              </a:ext>
            </a:extLst>
          </p:cNvPr>
          <p:cNvSpPr txBox="1">
            <a:spLocks/>
          </p:cNvSpPr>
          <p:nvPr/>
        </p:nvSpPr>
        <p:spPr>
          <a:xfrm>
            <a:off x="695325" y="809897"/>
            <a:ext cx="10508456" cy="4218850"/>
          </a:xfrm>
          <a:prstGeom prst="rect">
            <a:avLst/>
          </a:prstGeom>
        </p:spPr>
        <p:txBody>
          <a:bodyPr lIns="0" tIns="0" rIns="0" bIns="0"/>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i="0" u="none" strike="noStrike" baseline="0" dirty="0">
                <a:solidFill>
                  <a:schemeClr val="accent1"/>
                </a:solidFill>
                <a:latin typeface="Poppins-Medium" panose="00000600000000000000" pitchFamily="50" charset="0"/>
              </a:rPr>
              <a:t>4 POLITIQUES TRAITEES DANS LES CAHIERS VILLES ET CAMPAGNES</a:t>
            </a:r>
            <a:endParaRPr lang="fr-FR" sz="3200" dirty="0">
              <a:solidFill>
                <a:schemeClr val="accent1"/>
              </a:solidFill>
            </a:endParaRPr>
          </a:p>
        </p:txBody>
      </p:sp>
      <p:sp>
        <p:nvSpPr>
          <p:cNvPr id="12" name="ZoneTexte 11">
            <a:extLst>
              <a:ext uri="{FF2B5EF4-FFF2-40B4-BE49-F238E27FC236}">
                <a16:creationId xmlns:a16="http://schemas.microsoft.com/office/drawing/2014/main" id="{A33A11C3-7266-4FED-BDE7-AEAFE0D02B9D}"/>
              </a:ext>
            </a:extLst>
          </p:cNvPr>
          <p:cNvSpPr txBox="1"/>
          <p:nvPr/>
        </p:nvSpPr>
        <p:spPr>
          <a:xfrm>
            <a:off x="4724400" y="5587560"/>
            <a:ext cx="3044423" cy="369332"/>
          </a:xfrm>
          <a:prstGeom prst="rect">
            <a:avLst/>
          </a:prstGeom>
          <a:noFill/>
        </p:spPr>
        <p:txBody>
          <a:bodyPr wrap="none" rtlCol="0">
            <a:spAutoFit/>
          </a:bodyPr>
          <a:lstStyle/>
          <a:p>
            <a:r>
              <a:rPr lang="fr-FR" b="1" dirty="0"/>
              <a:t>Urbanisme-Aménagement</a:t>
            </a:r>
          </a:p>
        </p:txBody>
      </p:sp>
      <p:sp>
        <p:nvSpPr>
          <p:cNvPr id="13" name="ZoneTexte 12">
            <a:extLst>
              <a:ext uri="{FF2B5EF4-FFF2-40B4-BE49-F238E27FC236}">
                <a16:creationId xmlns:a16="http://schemas.microsoft.com/office/drawing/2014/main" id="{A83EA85E-29E3-4842-9EDE-8284D890535D}"/>
              </a:ext>
            </a:extLst>
          </p:cNvPr>
          <p:cNvSpPr txBox="1"/>
          <p:nvPr/>
        </p:nvSpPr>
        <p:spPr>
          <a:xfrm>
            <a:off x="9078025" y="3429000"/>
            <a:ext cx="2005677" cy="646331"/>
          </a:xfrm>
          <a:prstGeom prst="rect">
            <a:avLst/>
          </a:prstGeom>
          <a:noFill/>
        </p:spPr>
        <p:txBody>
          <a:bodyPr wrap="none" rtlCol="0">
            <a:spAutoFit/>
          </a:bodyPr>
          <a:lstStyle/>
          <a:p>
            <a:r>
              <a:rPr lang="fr-FR" b="1" dirty="0"/>
              <a:t>Economie locale</a:t>
            </a:r>
            <a:br>
              <a:rPr lang="fr-FR" b="1" dirty="0"/>
            </a:br>
            <a:r>
              <a:rPr lang="fr-FR" b="1" dirty="0"/>
              <a:t>Emploi</a:t>
            </a:r>
          </a:p>
        </p:txBody>
      </p:sp>
      <p:sp>
        <p:nvSpPr>
          <p:cNvPr id="14" name="ZoneTexte 13">
            <a:extLst>
              <a:ext uri="{FF2B5EF4-FFF2-40B4-BE49-F238E27FC236}">
                <a16:creationId xmlns:a16="http://schemas.microsoft.com/office/drawing/2014/main" id="{ADF7EE02-B7D6-4B19-B6F8-C8976DBFE7AF}"/>
              </a:ext>
            </a:extLst>
          </p:cNvPr>
          <p:cNvSpPr txBox="1"/>
          <p:nvPr/>
        </p:nvSpPr>
        <p:spPr>
          <a:xfrm>
            <a:off x="1531493" y="3387660"/>
            <a:ext cx="1582484" cy="646331"/>
          </a:xfrm>
          <a:prstGeom prst="rect">
            <a:avLst/>
          </a:prstGeom>
          <a:noFill/>
        </p:spPr>
        <p:txBody>
          <a:bodyPr wrap="none" rtlCol="0">
            <a:spAutoFit/>
          </a:bodyPr>
          <a:lstStyle/>
          <a:p>
            <a:r>
              <a:rPr lang="fr-FR" b="1" dirty="0"/>
              <a:t>Agriculture</a:t>
            </a:r>
            <a:br>
              <a:rPr lang="fr-FR" b="1" dirty="0"/>
            </a:br>
            <a:r>
              <a:rPr lang="fr-FR" b="1" dirty="0"/>
              <a:t>Alimentation</a:t>
            </a:r>
          </a:p>
        </p:txBody>
      </p:sp>
      <p:sp>
        <p:nvSpPr>
          <p:cNvPr id="15" name="ZoneTexte 14">
            <a:extLst>
              <a:ext uri="{FF2B5EF4-FFF2-40B4-BE49-F238E27FC236}">
                <a16:creationId xmlns:a16="http://schemas.microsoft.com/office/drawing/2014/main" id="{9C2A8ECE-817D-48C2-8F87-401D58566F0D}"/>
              </a:ext>
            </a:extLst>
          </p:cNvPr>
          <p:cNvSpPr txBox="1"/>
          <p:nvPr/>
        </p:nvSpPr>
        <p:spPr>
          <a:xfrm>
            <a:off x="5567650" y="1665607"/>
            <a:ext cx="1056700" cy="369332"/>
          </a:xfrm>
          <a:prstGeom prst="rect">
            <a:avLst/>
          </a:prstGeom>
          <a:noFill/>
        </p:spPr>
        <p:txBody>
          <a:bodyPr wrap="none" rtlCol="0">
            <a:spAutoFit/>
          </a:bodyPr>
          <a:lstStyle/>
          <a:p>
            <a:r>
              <a:rPr lang="fr-FR" b="1" dirty="0"/>
              <a:t>Mobilité</a:t>
            </a:r>
          </a:p>
        </p:txBody>
      </p:sp>
      <p:sp>
        <p:nvSpPr>
          <p:cNvPr id="16" name="Espace réservé du pied de page 5">
            <a:extLst>
              <a:ext uri="{FF2B5EF4-FFF2-40B4-BE49-F238E27FC236}">
                <a16:creationId xmlns:a16="http://schemas.microsoft.com/office/drawing/2014/main" id="{D648A70B-1364-48C2-8ED4-AEE18131ABE8}"/>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3435391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19</a:t>
            </a:fld>
            <a:endParaRPr lang="fr-FR" dirty="0"/>
          </a:p>
        </p:txBody>
      </p:sp>
      <p:sp>
        <p:nvSpPr>
          <p:cNvPr id="7" name="Espace réservé du pied de page 5">
            <a:extLst>
              <a:ext uri="{FF2B5EF4-FFF2-40B4-BE49-F238E27FC236}">
                <a16:creationId xmlns:a16="http://schemas.microsoft.com/office/drawing/2014/main" id="{D04B8D84-A08D-4FD4-BD2B-D0CC65EE90E7}"/>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3" name="Image 2">
            <a:extLst>
              <a:ext uri="{FF2B5EF4-FFF2-40B4-BE49-F238E27FC236}">
                <a16:creationId xmlns:a16="http://schemas.microsoft.com/office/drawing/2014/main" id="{A625A984-0FDA-4147-B879-F5934DF27E40}"/>
              </a:ext>
            </a:extLst>
          </p:cNvPr>
          <p:cNvPicPr>
            <a:picLocks noChangeAspect="1"/>
          </p:cNvPicPr>
          <p:nvPr/>
        </p:nvPicPr>
        <p:blipFill>
          <a:blip r:embed="rId3"/>
          <a:stretch>
            <a:fillRect/>
          </a:stretch>
        </p:blipFill>
        <p:spPr>
          <a:xfrm>
            <a:off x="414337" y="254016"/>
            <a:ext cx="11363325" cy="6235684"/>
          </a:xfrm>
          <a:prstGeom prst="rect">
            <a:avLst/>
          </a:prstGeom>
        </p:spPr>
      </p:pic>
    </p:spTree>
    <p:extLst>
      <p:ext uri="{BB962C8B-B14F-4D97-AF65-F5344CB8AC3E}">
        <p14:creationId xmlns:p14="http://schemas.microsoft.com/office/powerpoint/2010/main" val="58277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 name="Rectangle 7">
            <a:extLst>
              <a:ext uri="{FF2B5EF4-FFF2-40B4-BE49-F238E27FC236}">
                <a16:creationId xmlns:a16="http://schemas.microsoft.com/office/drawing/2014/main" id="{B7C39BC7-0CC9-4D43-8A61-D61FACB53C74}"/>
              </a:ext>
            </a:extLst>
          </p:cNvPr>
          <p:cNvSpPr/>
          <p:nvPr/>
        </p:nvSpPr>
        <p:spPr bwMode="auto">
          <a:xfrm>
            <a:off x="0" y="-9489"/>
            <a:ext cx="12223899" cy="1605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p:cNvSpPr>
            <a:spLocks noGrp="1"/>
          </p:cNvSpPr>
          <p:nvPr>
            <p:ph type="sldNum" sz="quarter" idx="16"/>
          </p:nvPr>
        </p:nvSpPr>
        <p:spPr bwMode="auto"/>
        <p:txBody>
          <a:bodyPr/>
          <a:lstStyle/>
          <a:p>
            <a:pPr>
              <a:defRPr/>
            </a:pPr>
            <a:fld id="{00E0E155-A4C6-4C24-B5DD-AE65EC126F8C}" type="slidenum">
              <a:rPr lang="fr-FR">
                <a:solidFill>
                  <a:srgbClr val="FFFFFF"/>
                </a:solidFill>
              </a:rPr>
              <a:pPr>
                <a:defRPr/>
              </a:pPr>
              <a:t>2</a:t>
            </a:fld>
            <a:endParaRPr lang="fr-FR">
              <a:solidFill>
                <a:srgbClr val="FFFFFF"/>
              </a:solidFill>
            </a:endParaRPr>
          </a:p>
        </p:txBody>
      </p:sp>
      <p:sp>
        <p:nvSpPr>
          <p:cNvPr id="4" name="Titre 3"/>
          <p:cNvSpPr>
            <a:spLocks noGrp="1"/>
          </p:cNvSpPr>
          <p:nvPr>
            <p:ph type="title"/>
          </p:nvPr>
        </p:nvSpPr>
        <p:spPr bwMode="auto"/>
        <p:txBody>
          <a:bodyPr/>
          <a:lstStyle/>
          <a:p>
            <a:pPr>
              <a:defRPr/>
            </a:pPr>
            <a:r>
              <a:rPr lang="fr-FR" dirty="0">
                <a:solidFill>
                  <a:schemeClr val="bg2"/>
                </a:solidFill>
              </a:rPr>
              <a:t>Le </a:t>
            </a:r>
            <a:r>
              <a:rPr lang="fr-FR" b="1" dirty="0">
                <a:solidFill>
                  <a:schemeClr val="bg2"/>
                </a:solidFill>
              </a:rPr>
              <a:t>Shift</a:t>
            </a:r>
            <a:r>
              <a:rPr lang="fr-FR" dirty="0">
                <a:solidFill>
                  <a:schemeClr val="bg2"/>
                </a:solidFill>
              </a:rPr>
              <a:t>, c’est quoi ? </a:t>
            </a:r>
            <a:endParaRPr dirty="0">
              <a:solidFill>
                <a:schemeClr val="bg2"/>
              </a:solidFill>
            </a:endParaRPr>
          </a:p>
        </p:txBody>
      </p:sp>
      <p:sp>
        <p:nvSpPr>
          <p:cNvPr id="5" name="Rectangle 4"/>
          <p:cNvSpPr/>
          <p:nvPr/>
        </p:nvSpPr>
        <p:spPr bwMode="auto">
          <a:xfrm>
            <a:off x="2855200" y="2154873"/>
            <a:ext cx="7360925" cy="3383316"/>
          </a:xfrm>
          <a:prstGeom prst="rect">
            <a:avLst/>
          </a:prstGeom>
        </p:spPr>
        <p:txBody>
          <a:bodyPr wrap="square">
            <a:spAutoFit/>
          </a:bodyPr>
          <a:lstStyle/>
          <a:p>
            <a:pPr algn="just">
              <a:defRPr/>
            </a:pPr>
            <a:r>
              <a:rPr lang="fr-FR" sz="2400" dirty="0">
                <a:solidFill>
                  <a:srgbClr val="00005A"/>
                </a:solidFill>
              </a:rPr>
              <a:t>The Shift Project est un </a:t>
            </a:r>
            <a:r>
              <a:rPr lang="fr-FR" sz="2800" b="1" dirty="0" err="1">
                <a:solidFill>
                  <a:srgbClr val="0028DC"/>
                </a:solidFill>
              </a:rPr>
              <a:t>think</a:t>
            </a:r>
            <a:r>
              <a:rPr lang="fr-FR" sz="2800" b="1" dirty="0">
                <a:solidFill>
                  <a:srgbClr val="0028DC"/>
                </a:solidFill>
              </a:rPr>
              <a:t> tank </a:t>
            </a:r>
            <a:r>
              <a:rPr lang="fr-FR" sz="2400" dirty="0">
                <a:solidFill>
                  <a:srgbClr val="00005A"/>
                </a:solidFill>
              </a:rPr>
              <a:t>qui œuvre en faveur de la </a:t>
            </a:r>
            <a:r>
              <a:rPr lang="fr-FR" sz="2800" b="1" dirty="0">
                <a:solidFill>
                  <a:srgbClr val="FF8200"/>
                </a:solidFill>
              </a:rPr>
              <a:t>décarbonation de l’économie</a:t>
            </a:r>
            <a:endParaRPr lang="fr-FR" sz="2400" dirty="0">
              <a:solidFill>
                <a:srgbClr val="000000"/>
              </a:solidFill>
            </a:endParaRPr>
          </a:p>
          <a:p>
            <a:pPr algn="just">
              <a:defRPr/>
            </a:pPr>
            <a:endParaRPr lang="fr-FR" sz="2400" dirty="0">
              <a:solidFill>
                <a:srgbClr val="000000"/>
              </a:solidFill>
            </a:endParaRPr>
          </a:p>
          <a:p>
            <a:pPr algn="just">
              <a:defRPr/>
            </a:pPr>
            <a:r>
              <a:rPr lang="fr-FR" sz="2400" dirty="0">
                <a:solidFill>
                  <a:srgbClr val="00005A"/>
                </a:solidFill>
              </a:rPr>
              <a:t>Nous sommes une association </a:t>
            </a:r>
            <a:r>
              <a:rPr lang="fr-FR" sz="2800" dirty="0">
                <a:solidFill>
                  <a:srgbClr val="00005A"/>
                </a:solidFill>
              </a:rPr>
              <a:t>d’</a:t>
            </a:r>
            <a:r>
              <a:rPr lang="fr-FR" sz="2800" b="1" dirty="0">
                <a:solidFill>
                  <a:srgbClr val="0028DC"/>
                </a:solidFill>
              </a:rPr>
              <a:t>intérêt général</a:t>
            </a:r>
            <a:r>
              <a:rPr lang="fr-FR" sz="2400" dirty="0">
                <a:solidFill>
                  <a:srgbClr val="000000"/>
                </a:solidFill>
              </a:rPr>
              <a:t> </a:t>
            </a:r>
            <a:r>
              <a:rPr lang="fr-FR" sz="2400" dirty="0">
                <a:solidFill>
                  <a:srgbClr val="00005A"/>
                </a:solidFill>
              </a:rPr>
              <a:t>guidée par l’exigence de la </a:t>
            </a:r>
            <a:r>
              <a:rPr lang="fr-FR" sz="2800" b="1" dirty="0">
                <a:solidFill>
                  <a:srgbClr val="FF8200"/>
                </a:solidFill>
              </a:rPr>
              <a:t>rigueur scientifique</a:t>
            </a:r>
            <a:endParaRPr lang="fr-FR" sz="2400" dirty="0">
              <a:solidFill>
                <a:srgbClr val="000000"/>
              </a:solidFill>
            </a:endParaRPr>
          </a:p>
          <a:p>
            <a:pPr algn="just">
              <a:defRPr/>
            </a:pPr>
            <a:endParaRPr lang="fr-FR" sz="2400" dirty="0">
              <a:solidFill>
                <a:srgbClr val="000000"/>
              </a:solidFill>
            </a:endParaRPr>
          </a:p>
          <a:p>
            <a:pPr algn="just">
              <a:defRPr/>
            </a:pPr>
            <a:r>
              <a:rPr lang="fr-FR" sz="2400" dirty="0">
                <a:solidFill>
                  <a:srgbClr val="00005A"/>
                </a:solidFill>
              </a:rPr>
              <a:t>Notre mission est d’</a:t>
            </a:r>
            <a:r>
              <a:rPr lang="fr-FR" sz="2800" b="1" dirty="0">
                <a:solidFill>
                  <a:srgbClr val="FF8200"/>
                </a:solidFill>
              </a:rPr>
              <a:t>éclairer</a:t>
            </a:r>
            <a:r>
              <a:rPr lang="fr-FR" sz="3200" b="1" dirty="0">
                <a:solidFill>
                  <a:srgbClr val="FF8200"/>
                </a:solidFill>
              </a:rPr>
              <a:t> </a:t>
            </a:r>
            <a:r>
              <a:rPr lang="fr-FR" sz="2400" dirty="0">
                <a:solidFill>
                  <a:srgbClr val="00005A"/>
                </a:solidFill>
              </a:rPr>
              <a:t>et </a:t>
            </a:r>
            <a:r>
              <a:rPr lang="fr-FR" sz="2800" b="1" dirty="0">
                <a:solidFill>
                  <a:srgbClr val="FF8200"/>
                </a:solidFill>
              </a:rPr>
              <a:t>influencer</a:t>
            </a:r>
            <a:r>
              <a:rPr lang="fr-FR" sz="2000" dirty="0">
                <a:solidFill>
                  <a:srgbClr val="000000"/>
                </a:solidFill>
              </a:rPr>
              <a:t> </a:t>
            </a:r>
            <a:r>
              <a:rPr lang="fr-FR" sz="2400" dirty="0">
                <a:solidFill>
                  <a:srgbClr val="00005A"/>
                </a:solidFill>
              </a:rPr>
              <a:t>le débat sur la</a:t>
            </a:r>
            <a:r>
              <a:rPr lang="fr-FR" sz="2400" dirty="0">
                <a:solidFill>
                  <a:srgbClr val="000000"/>
                </a:solidFill>
              </a:rPr>
              <a:t> </a:t>
            </a:r>
            <a:r>
              <a:rPr lang="fr-FR" sz="2800" b="1" dirty="0">
                <a:solidFill>
                  <a:srgbClr val="0028DC"/>
                </a:solidFill>
              </a:rPr>
              <a:t>transition énergétique</a:t>
            </a:r>
            <a:endParaRPr lang="fr-FR" sz="1600" dirty="0">
              <a:solidFill>
                <a:srgbClr val="000000"/>
              </a:solidFill>
            </a:endParaRPr>
          </a:p>
        </p:txBody>
      </p:sp>
      <p:pic>
        <p:nvPicPr>
          <p:cNvPr id="6" name="Image 5"/>
          <p:cNvPicPr>
            <a:picLocks noChangeAspect="1"/>
          </p:cNvPicPr>
          <p:nvPr/>
        </p:nvPicPr>
        <p:blipFill>
          <a:blip r:embed="rId3"/>
          <a:stretch/>
        </p:blipFill>
        <p:spPr bwMode="auto">
          <a:xfrm>
            <a:off x="1368342" y="4695857"/>
            <a:ext cx="871200" cy="871200"/>
          </a:xfrm>
          <a:prstGeom prst="rect">
            <a:avLst/>
          </a:prstGeom>
        </p:spPr>
      </p:pic>
      <p:pic>
        <p:nvPicPr>
          <p:cNvPr id="7" name="Image 6"/>
          <p:cNvPicPr>
            <a:picLocks noChangeAspect="1"/>
          </p:cNvPicPr>
          <p:nvPr/>
        </p:nvPicPr>
        <p:blipFill>
          <a:blip r:embed="rId4"/>
          <a:stretch/>
        </p:blipFill>
        <p:spPr bwMode="auto">
          <a:xfrm>
            <a:off x="1317614" y="2154874"/>
            <a:ext cx="872105" cy="872105"/>
          </a:xfrm>
          <a:prstGeom prst="rect">
            <a:avLst/>
          </a:prstGeom>
        </p:spPr>
      </p:pic>
      <p:pic>
        <p:nvPicPr>
          <p:cNvPr id="10" name="Image 9"/>
          <p:cNvPicPr>
            <a:picLocks noChangeAspect="1"/>
          </p:cNvPicPr>
          <p:nvPr/>
        </p:nvPicPr>
        <p:blipFill>
          <a:blip r:embed="rId5"/>
          <a:stretch/>
        </p:blipFill>
        <p:spPr bwMode="auto">
          <a:xfrm>
            <a:off x="1346817" y="3429333"/>
            <a:ext cx="871200" cy="871200"/>
          </a:xfrm>
          <a:prstGeom prst="rect">
            <a:avLst/>
          </a:prstGeom>
        </p:spPr>
      </p:pic>
    </p:spTree>
    <p:extLst>
      <p:ext uri="{BB962C8B-B14F-4D97-AF65-F5344CB8AC3E}">
        <p14:creationId xmlns:p14="http://schemas.microsoft.com/office/powerpoint/2010/main" val="2703876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20</a:t>
            </a:fld>
            <a:endParaRPr lang="fr-FR" dirty="0"/>
          </a:p>
        </p:txBody>
      </p:sp>
      <p:sp>
        <p:nvSpPr>
          <p:cNvPr id="7" name="Espace réservé du pied de page 5">
            <a:extLst>
              <a:ext uri="{FF2B5EF4-FFF2-40B4-BE49-F238E27FC236}">
                <a16:creationId xmlns:a16="http://schemas.microsoft.com/office/drawing/2014/main" id="{DD17990B-F64B-4067-876E-EA4EBE00E790}"/>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4" name="Image 3">
            <a:extLst>
              <a:ext uri="{FF2B5EF4-FFF2-40B4-BE49-F238E27FC236}">
                <a16:creationId xmlns:a16="http://schemas.microsoft.com/office/drawing/2014/main" id="{95EFC4F5-423D-40AA-95F0-2686D82F1A64}"/>
              </a:ext>
            </a:extLst>
          </p:cNvPr>
          <p:cNvPicPr>
            <a:picLocks noChangeAspect="1"/>
          </p:cNvPicPr>
          <p:nvPr/>
        </p:nvPicPr>
        <p:blipFill>
          <a:blip r:embed="rId3"/>
          <a:stretch>
            <a:fillRect/>
          </a:stretch>
        </p:blipFill>
        <p:spPr>
          <a:xfrm>
            <a:off x="247650" y="88460"/>
            <a:ext cx="11696700" cy="6401240"/>
          </a:xfrm>
          <a:prstGeom prst="rect">
            <a:avLst/>
          </a:prstGeom>
        </p:spPr>
      </p:pic>
    </p:spTree>
    <p:extLst>
      <p:ext uri="{BB962C8B-B14F-4D97-AF65-F5344CB8AC3E}">
        <p14:creationId xmlns:p14="http://schemas.microsoft.com/office/powerpoint/2010/main" val="1676689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21</a:t>
            </a:fld>
            <a:endParaRPr lang="fr-FR" dirty="0"/>
          </a:p>
        </p:txBody>
      </p:sp>
      <p:sp>
        <p:nvSpPr>
          <p:cNvPr id="7" name="Espace réservé du pied de page 5">
            <a:extLst>
              <a:ext uri="{FF2B5EF4-FFF2-40B4-BE49-F238E27FC236}">
                <a16:creationId xmlns:a16="http://schemas.microsoft.com/office/drawing/2014/main" id="{F37884C5-4CF4-415F-B600-B919A7F88EA4}"/>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3" name="Image 2">
            <a:extLst>
              <a:ext uri="{FF2B5EF4-FFF2-40B4-BE49-F238E27FC236}">
                <a16:creationId xmlns:a16="http://schemas.microsoft.com/office/drawing/2014/main" id="{B0A668D6-A5D0-4622-AD35-D8904D2A5A61}"/>
              </a:ext>
            </a:extLst>
          </p:cNvPr>
          <p:cNvPicPr>
            <a:picLocks noChangeAspect="1"/>
          </p:cNvPicPr>
          <p:nvPr/>
        </p:nvPicPr>
        <p:blipFill>
          <a:blip r:embed="rId3"/>
          <a:stretch>
            <a:fillRect/>
          </a:stretch>
        </p:blipFill>
        <p:spPr>
          <a:xfrm>
            <a:off x="138112" y="0"/>
            <a:ext cx="11869696" cy="6483344"/>
          </a:xfrm>
          <a:prstGeom prst="rect">
            <a:avLst/>
          </a:prstGeom>
        </p:spPr>
      </p:pic>
    </p:spTree>
    <p:extLst>
      <p:ext uri="{BB962C8B-B14F-4D97-AF65-F5344CB8AC3E}">
        <p14:creationId xmlns:p14="http://schemas.microsoft.com/office/powerpoint/2010/main" val="3446513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22</a:t>
            </a:fld>
            <a:endParaRPr lang="fr-FR" dirty="0"/>
          </a:p>
        </p:txBody>
      </p:sp>
      <p:sp>
        <p:nvSpPr>
          <p:cNvPr id="7" name="Espace réservé du pied de page 5">
            <a:extLst>
              <a:ext uri="{FF2B5EF4-FFF2-40B4-BE49-F238E27FC236}">
                <a16:creationId xmlns:a16="http://schemas.microsoft.com/office/drawing/2014/main" id="{53FDEAA9-DBD3-4636-A499-79356F5F2302}"/>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6" name="Image 5">
            <a:extLst>
              <a:ext uri="{FF2B5EF4-FFF2-40B4-BE49-F238E27FC236}">
                <a16:creationId xmlns:a16="http://schemas.microsoft.com/office/drawing/2014/main" id="{48A7DFAE-1DFC-4CCD-97DE-6847E8850D7A}"/>
              </a:ext>
            </a:extLst>
          </p:cNvPr>
          <p:cNvPicPr>
            <a:picLocks noChangeAspect="1"/>
          </p:cNvPicPr>
          <p:nvPr/>
        </p:nvPicPr>
        <p:blipFill>
          <a:blip r:embed="rId3"/>
          <a:stretch>
            <a:fillRect/>
          </a:stretch>
        </p:blipFill>
        <p:spPr>
          <a:xfrm>
            <a:off x="189309" y="132446"/>
            <a:ext cx="11813382" cy="6357254"/>
          </a:xfrm>
          <a:prstGeom prst="rect">
            <a:avLst/>
          </a:prstGeom>
        </p:spPr>
      </p:pic>
    </p:spTree>
    <p:extLst>
      <p:ext uri="{BB962C8B-B14F-4D97-AF65-F5344CB8AC3E}">
        <p14:creationId xmlns:p14="http://schemas.microsoft.com/office/powerpoint/2010/main" val="515232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23</a:t>
            </a:fld>
            <a:endParaRPr lang="fr-FR" dirty="0"/>
          </a:p>
        </p:txBody>
      </p:sp>
      <p:sp>
        <p:nvSpPr>
          <p:cNvPr id="17" name="Espace réservé du texte 6">
            <a:extLst>
              <a:ext uri="{FF2B5EF4-FFF2-40B4-BE49-F238E27FC236}">
                <a16:creationId xmlns:a16="http://schemas.microsoft.com/office/drawing/2014/main" id="{500C7412-6157-4FF4-8C34-E84A781F27D2}"/>
              </a:ext>
            </a:extLst>
          </p:cNvPr>
          <p:cNvSpPr txBox="1">
            <a:spLocks/>
          </p:cNvSpPr>
          <p:nvPr/>
        </p:nvSpPr>
        <p:spPr>
          <a:xfrm>
            <a:off x="1325061" y="252663"/>
            <a:ext cx="7078787" cy="4723947"/>
          </a:xfrm>
          <a:prstGeom prst="rect">
            <a:avLst/>
          </a:prstGeom>
        </p:spPr>
        <p:txBody>
          <a:bodyPr lIns="0" tIns="0" rIns="0" bIns="0"/>
          <a:lstStyle>
            <a:lvl1pPr marL="0" indent="0" algn="l" defTabSz="914400" rtl="0" eaLnBrk="1" latinLnBrk="0" hangingPunct="1">
              <a:lnSpc>
                <a:spcPct val="100000"/>
              </a:lnSpc>
              <a:spcBef>
                <a:spcPts val="0"/>
              </a:spcBef>
              <a:spcAft>
                <a:spcPts val="1200"/>
              </a:spcAft>
              <a:buFont typeface="Arial" panose="020B0604020202020204" pitchFamily="34" charset="0"/>
              <a:buNone/>
              <a:defRPr sz="24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anose="020B0604020202020204" pitchFamily="34" charset="0"/>
              <a:buNone/>
              <a:defRPr sz="2400" kern="1200">
                <a:solidFill>
                  <a:schemeClr val="tx2"/>
                </a:solidFill>
                <a:latin typeface="+mn-lt"/>
                <a:ea typeface="+mn-ea"/>
                <a:cs typeface="+mn-cs"/>
              </a:defRPr>
            </a:lvl2pPr>
            <a:lvl3pPr marL="0" indent="0" algn="l" defTabSz="914400" rtl="0" eaLnBrk="1" latinLnBrk="0" hangingPunct="1">
              <a:lnSpc>
                <a:spcPct val="110000"/>
              </a:lnSpc>
              <a:spcBef>
                <a:spcPts val="0"/>
              </a:spcBef>
              <a:spcAft>
                <a:spcPts val="1200"/>
              </a:spcAft>
              <a:buFont typeface="Arial" panose="020B0604020202020204" pitchFamily="34" charset="0"/>
              <a:buNone/>
              <a:defRPr sz="1400" kern="1200">
                <a:solidFill>
                  <a:schemeClr val="tx2"/>
                </a:solidFill>
                <a:latin typeface="+mn-lt"/>
                <a:ea typeface="+mn-ea"/>
                <a:cs typeface="+mn-cs"/>
              </a:defRPr>
            </a:lvl3pPr>
            <a:lvl4pPr marL="0" indent="0" algn="l" defTabSz="914400" rtl="0" eaLnBrk="1" latinLnBrk="0" hangingPunct="1">
              <a:lnSpc>
                <a:spcPct val="110000"/>
              </a:lnSpc>
              <a:spcBef>
                <a:spcPts val="0"/>
              </a:spcBef>
              <a:spcAft>
                <a:spcPts val="600"/>
              </a:spcAft>
              <a:buFont typeface="Arial" panose="020B0604020202020204" pitchFamily="34" charset="0"/>
              <a:buNone/>
              <a:defRPr sz="1000" kern="1200">
                <a:solidFill>
                  <a:schemeClr val="tx2"/>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2800" dirty="0">
                <a:solidFill>
                  <a:schemeClr val="accent1"/>
                </a:solidFill>
              </a:rPr>
              <a:t>Cinq principes d’actions</a:t>
            </a:r>
            <a:endParaRPr lang="fr-FR" sz="1800" dirty="0">
              <a:solidFill>
                <a:schemeClr val="accent1"/>
              </a:solidFill>
            </a:endParaRPr>
          </a:p>
        </p:txBody>
      </p:sp>
      <p:pic>
        <p:nvPicPr>
          <p:cNvPr id="20" name="Image 19">
            <a:extLst>
              <a:ext uri="{FF2B5EF4-FFF2-40B4-BE49-F238E27FC236}">
                <a16:creationId xmlns:a16="http://schemas.microsoft.com/office/drawing/2014/main" id="{3EE65855-AF1E-414B-9A48-33A9863D4E1B}"/>
              </a:ext>
            </a:extLst>
          </p:cNvPr>
          <p:cNvPicPr>
            <a:picLocks noChangeAspect="1"/>
          </p:cNvPicPr>
          <p:nvPr/>
        </p:nvPicPr>
        <p:blipFill>
          <a:blip r:embed="rId3"/>
          <a:stretch>
            <a:fillRect/>
          </a:stretch>
        </p:blipFill>
        <p:spPr>
          <a:xfrm>
            <a:off x="7036654" y="1030862"/>
            <a:ext cx="2285948" cy="2160000"/>
          </a:xfrm>
          <a:prstGeom prst="rect">
            <a:avLst/>
          </a:prstGeom>
        </p:spPr>
      </p:pic>
      <p:pic>
        <p:nvPicPr>
          <p:cNvPr id="35" name="Image 34">
            <a:extLst>
              <a:ext uri="{FF2B5EF4-FFF2-40B4-BE49-F238E27FC236}">
                <a16:creationId xmlns:a16="http://schemas.microsoft.com/office/drawing/2014/main" id="{CCD362B5-2A00-4477-AF7C-D6B76583C6D8}"/>
              </a:ext>
            </a:extLst>
          </p:cNvPr>
          <p:cNvPicPr>
            <a:picLocks noChangeAspect="1"/>
          </p:cNvPicPr>
          <p:nvPr/>
        </p:nvPicPr>
        <p:blipFill>
          <a:blip r:embed="rId4"/>
          <a:stretch>
            <a:fillRect/>
          </a:stretch>
        </p:blipFill>
        <p:spPr>
          <a:xfrm>
            <a:off x="6259621" y="3786643"/>
            <a:ext cx="2199907" cy="2160000"/>
          </a:xfrm>
          <a:prstGeom prst="rect">
            <a:avLst/>
          </a:prstGeom>
        </p:spPr>
      </p:pic>
      <p:pic>
        <p:nvPicPr>
          <p:cNvPr id="36" name="Image 35">
            <a:extLst>
              <a:ext uri="{FF2B5EF4-FFF2-40B4-BE49-F238E27FC236}">
                <a16:creationId xmlns:a16="http://schemas.microsoft.com/office/drawing/2014/main" id="{EEB33662-24B9-4A2D-B767-EFB461E9A8CA}"/>
              </a:ext>
            </a:extLst>
          </p:cNvPr>
          <p:cNvPicPr>
            <a:picLocks noChangeAspect="1"/>
          </p:cNvPicPr>
          <p:nvPr/>
        </p:nvPicPr>
        <p:blipFill>
          <a:blip r:embed="rId5"/>
          <a:stretch>
            <a:fillRect/>
          </a:stretch>
        </p:blipFill>
        <p:spPr>
          <a:xfrm>
            <a:off x="1755198" y="3680666"/>
            <a:ext cx="2130070" cy="2160000"/>
          </a:xfrm>
          <a:prstGeom prst="rect">
            <a:avLst/>
          </a:prstGeom>
        </p:spPr>
      </p:pic>
      <p:pic>
        <p:nvPicPr>
          <p:cNvPr id="37" name="Image 36">
            <a:extLst>
              <a:ext uri="{FF2B5EF4-FFF2-40B4-BE49-F238E27FC236}">
                <a16:creationId xmlns:a16="http://schemas.microsoft.com/office/drawing/2014/main" id="{F9BBBA89-2C23-4481-8FCA-97F697C43A33}"/>
              </a:ext>
            </a:extLst>
          </p:cNvPr>
          <p:cNvPicPr>
            <a:picLocks noChangeAspect="1"/>
          </p:cNvPicPr>
          <p:nvPr/>
        </p:nvPicPr>
        <p:blipFill>
          <a:blip r:embed="rId6"/>
          <a:stretch>
            <a:fillRect/>
          </a:stretch>
        </p:blipFill>
        <p:spPr>
          <a:xfrm>
            <a:off x="3593680" y="944073"/>
            <a:ext cx="2473469" cy="2160000"/>
          </a:xfrm>
          <a:prstGeom prst="rect">
            <a:avLst/>
          </a:prstGeom>
        </p:spPr>
      </p:pic>
      <p:pic>
        <p:nvPicPr>
          <p:cNvPr id="38" name="Image 37">
            <a:extLst>
              <a:ext uri="{FF2B5EF4-FFF2-40B4-BE49-F238E27FC236}">
                <a16:creationId xmlns:a16="http://schemas.microsoft.com/office/drawing/2014/main" id="{62758A36-D9D2-4EA4-9FAE-9C159CFEE778}"/>
              </a:ext>
            </a:extLst>
          </p:cNvPr>
          <p:cNvPicPr>
            <a:picLocks noChangeAspect="1"/>
          </p:cNvPicPr>
          <p:nvPr/>
        </p:nvPicPr>
        <p:blipFill>
          <a:blip r:embed="rId7"/>
          <a:stretch>
            <a:fillRect/>
          </a:stretch>
        </p:blipFill>
        <p:spPr>
          <a:xfrm>
            <a:off x="285838" y="879156"/>
            <a:ext cx="2427066" cy="2504269"/>
          </a:xfrm>
          <a:prstGeom prst="rect">
            <a:avLst/>
          </a:prstGeom>
        </p:spPr>
      </p:pic>
      <p:sp>
        <p:nvSpPr>
          <p:cNvPr id="2" name="ZoneTexte 1">
            <a:extLst>
              <a:ext uri="{FF2B5EF4-FFF2-40B4-BE49-F238E27FC236}">
                <a16:creationId xmlns:a16="http://schemas.microsoft.com/office/drawing/2014/main" id="{A0693680-78CD-4DB1-A3CB-5CB8A18E431F}"/>
              </a:ext>
            </a:extLst>
          </p:cNvPr>
          <p:cNvSpPr txBox="1"/>
          <p:nvPr/>
        </p:nvSpPr>
        <p:spPr>
          <a:xfrm>
            <a:off x="357142" y="3136997"/>
            <a:ext cx="2463091" cy="646331"/>
          </a:xfrm>
          <a:prstGeom prst="rect">
            <a:avLst/>
          </a:prstGeom>
          <a:noFill/>
        </p:spPr>
        <p:txBody>
          <a:bodyPr wrap="square" rtlCol="0">
            <a:spAutoFit/>
          </a:bodyPr>
          <a:lstStyle/>
          <a:p>
            <a:pPr algn="ctr"/>
            <a:r>
              <a:rPr lang="fr-FR" b="1" dirty="0"/>
              <a:t>Arrêter d’aggraver le problème</a:t>
            </a:r>
          </a:p>
        </p:txBody>
      </p:sp>
      <p:sp>
        <p:nvSpPr>
          <p:cNvPr id="12" name="ZoneTexte 11">
            <a:extLst>
              <a:ext uri="{FF2B5EF4-FFF2-40B4-BE49-F238E27FC236}">
                <a16:creationId xmlns:a16="http://schemas.microsoft.com/office/drawing/2014/main" id="{5C733291-0C44-4DD6-B2F9-7B0211CB0629}"/>
              </a:ext>
            </a:extLst>
          </p:cNvPr>
          <p:cNvSpPr txBox="1"/>
          <p:nvPr/>
        </p:nvSpPr>
        <p:spPr>
          <a:xfrm>
            <a:off x="3583832" y="3112470"/>
            <a:ext cx="2340787" cy="646331"/>
          </a:xfrm>
          <a:prstGeom prst="rect">
            <a:avLst/>
          </a:prstGeom>
          <a:noFill/>
        </p:spPr>
        <p:txBody>
          <a:bodyPr wrap="square" rtlCol="0">
            <a:spAutoFit/>
          </a:bodyPr>
          <a:lstStyle/>
          <a:p>
            <a:pPr algn="ctr"/>
            <a:r>
              <a:rPr lang="fr-FR" b="1" dirty="0"/>
              <a:t>Commencer par ce qui prend du temps</a:t>
            </a:r>
          </a:p>
        </p:txBody>
      </p:sp>
      <p:sp>
        <p:nvSpPr>
          <p:cNvPr id="13" name="ZoneTexte 12">
            <a:extLst>
              <a:ext uri="{FF2B5EF4-FFF2-40B4-BE49-F238E27FC236}">
                <a16:creationId xmlns:a16="http://schemas.microsoft.com/office/drawing/2014/main" id="{615E66C1-04AC-4D8D-9B0C-6C0663758B06}"/>
              </a:ext>
            </a:extLst>
          </p:cNvPr>
          <p:cNvSpPr txBox="1"/>
          <p:nvPr/>
        </p:nvSpPr>
        <p:spPr>
          <a:xfrm>
            <a:off x="6522504" y="3131046"/>
            <a:ext cx="2994570" cy="646331"/>
          </a:xfrm>
          <a:prstGeom prst="rect">
            <a:avLst/>
          </a:prstGeom>
          <a:noFill/>
        </p:spPr>
        <p:txBody>
          <a:bodyPr wrap="square" rtlCol="0">
            <a:spAutoFit/>
          </a:bodyPr>
          <a:lstStyle/>
          <a:p>
            <a:pPr algn="ctr"/>
            <a:r>
              <a:rPr lang="fr-FR" b="1" dirty="0"/>
              <a:t>Maximiser l’efficacité et les </a:t>
            </a:r>
            <a:r>
              <a:rPr lang="fr-FR" b="1" dirty="0" err="1"/>
              <a:t>co</a:t>
            </a:r>
            <a:r>
              <a:rPr lang="fr-FR" b="1" dirty="0"/>
              <a:t>-bénéfices</a:t>
            </a:r>
          </a:p>
        </p:txBody>
      </p:sp>
      <p:sp>
        <p:nvSpPr>
          <p:cNvPr id="14" name="ZoneTexte 13">
            <a:extLst>
              <a:ext uri="{FF2B5EF4-FFF2-40B4-BE49-F238E27FC236}">
                <a16:creationId xmlns:a16="http://schemas.microsoft.com/office/drawing/2014/main" id="{14D484D2-691A-4787-B5C6-2E3EBBF110E7}"/>
              </a:ext>
            </a:extLst>
          </p:cNvPr>
          <p:cNvSpPr txBox="1"/>
          <p:nvPr/>
        </p:nvSpPr>
        <p:spPr>
          <a:xfrm>
            <a:off x="742528" y="5738004"/>
            <a:ext cx="4392210" cy="646331"/>
          </a:xfrm>
          <a:prstGeom prst="rect">
            <a:avLst/>
          </a:prstGeom>
          <a:noFill/>
        </p:spPr>
        <p:txBody>
          <a:bodyPr wrap="square" rtlCol="0">
            <a:spAutoFit/>
          </a:bodyPr>
          <a:lstStyle/>
          <a:p>
            <a:pPr algn="ctr"/>
            <a:r>
              <a:rPr lang="fr-FR" b="1" dirty="0"/>
              <a:t>Privilégier les liens de coopération et la contribution aux objectifs partagés</a:t>
            </a:r>
          </a:p>
        </p:txBody>
      </p:sp>
      <p:sp>
        <p:nvSpPr>
          <p:cNvPr id="15" name="ZoneTexte 14">
            <a:extLst>
              <a:ext uri="{FF2B5EF4-FFF2-40B4-BE49-F238E27FC236}">
                <a16:creationId xmlns:a16="http://schemas.microsoft.com/office/drawing/2014/main" id="{D34CE754-E0BA-41CC-8FDD-52A03B8A1C8F}"/>
              </a:ext>
            </a:extLst>
          </p:cNvPr>
          <p:cNvSpPr txBox="1"/>
          <p:nvPr/>
        </p:nvSpPr>
        <p:spPr>
          <a:xfrm>
            <a:off x="5751164" y="5888345"/>
            <a:ext cx="3422562" cy="369332"/>
          </a:xfrm>
          <a:prstGeom prst="rect">
            <a:avLst/>
          </a:prstGeom>
          <a:noFill/>
        </p:spPr>
        <p:txBody>
          <a:bodyPr wrap="square" rtlCol="0">
            <a:spAutoFit/>
          </a:bodyPr>
          <a:lstStyle/>
          <a:p>
            <a:pPr algn="ctr"/>
            <a:r>
              <a:rPr lang="fr-FR" b="1" dirty="0">
                <a:sym typeface="Wingdings" panose="05000000000000000000" pitchFamily="2" charset="2"/>
              </a:rPr>
              <a:t>Prendre appui sur les crises</a:t>
            </a:r>
            <a:endParaRPr lang="fr-FR" b="1" dirty="0"/>
          </a:p>
        </p:txBody>
      </p:sp>
      <p:sp>
        <p:nvSpPr>
          <p:cNvPr id="18" name="Espace réservé du pied de page 5">
            <a:extLst>
              <a:ext uri="{FF2B5EF4-FFF2-40B4-BE49-F238E27FC236}">
                <a16:creationId xmlns:a16="http://schemas.microsoft.com/office/drawing/2014/main" id="{46480217-1B89-4DD7-A1E9-5E9EE2C1E871}"/>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6" name="Image 5">
            <a:extLst>
              <a:ext uri="{FF2B5EF4-FFF2-40B4-BE49-F238E27FC236}">
                <a16:creationId xmlns:a16="http://schemas.microsoft.com/office/drawing/2014/main" id="{365A0258-44C3-4AC3-B65B-DCE75449B12A}"/>
              </a:ext>
            </a:extLst>
          </p:cNvPr>
          <p:cNvPicPr>
            <a:picLocks noChangeAspect="1"/>
          </p:cNvPicPr>
          <p:nvPr/>
        </p:nvPicPr>
        <p:blipFill>
          <a:blip r:embed="rId8"/>
          <a:stretch>
            <a:fillRect/>
          </a:stretch>
        </p:blipFill>
        <p:spPr>
          <a:xfrm>
            <a:off x="9492718" y="-13746"/>
            <a:ext cx="2710363" cy="6497090"/>
          </a:xfrm>
          <a:prstGeom prst="rect">
            <a:avLst/>
          </a:prstGeom>
        </p:spPr>
      </p:pic>
    </p:spTree>
    <p:extLst>
      <p:ext uri="{BB962C8B-B14F-4D97-AF65-F5344CB8AC3E}">
        <p14:creationId xmlns:p14="http://schemas.microsoft.com/office/powerpoint/2010/main" val="414262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Espace réservé du texte 10"/>
          <p:cNvSpPr>
            <a:spLocks noGrp="1"/>
          </p:cNvSpPr>
          <p:nvPr>
            <p:ph type="body" sz="quarter" idx="10"/>
          </p:nvPr>
        </p:nvSpPr>
        <p:spPr bwMode="auto">
          <a:xfrm>
            <a:off x="659319" y="1484784"/>
            <a:ext cx="5796721" cy="2695330"/>
          </a:xfrm>
        </p:spPr>
        <p:txBody>
          <a:bodyPr/>
          <a:lstStyle/>
          <a:p>
            <a:pPr>
              <a:spcAft>
                <a:spcPts val="1200"/>
              </a:spcAft>
              <a:defRPr/>
            </a:pPr>
            <a:r>
              <a:rPr lang="fr-FR" sz="4000" dirty="0">
                <a:solidFill>
                  <a:schemeClr val="accent6">
                    <a:lumMod val="60000"/>
                    <a:lumOff val="40000"/>
                  </a:schemeClr>
                </a:solidFill>
              </a:rPr>
              <a:t>Changer de trajectoire</a:t>
            </a:r>
          </a:p>
          <a:p>
            <a:pPr>
              <a:spcAft>
                <a:spcPts val="1200"/>
              </a:spcAft>
              <a:defRPr/>
            </a:pPr>
            <a:r>
              <a:rPr lang="fr-FR" sz="4000" dirty="0"/>
              <a:t>Avant la fin du mandat</a:t>
            </a:r>
          </a:p>
          <a:p>
            <a:pPr lvl="2">
              <a:defRPr/>
            </a:pPr>
            <a:endParaRPr lang="fr-FR" dirty="0"/>
          </a:p>
        </p:txBody>
      </p:sp>
      <p:pic>
        <p:nvPicPr>
          <p:cNvPr id="5" name="Image 4">
            <a:extLst>
              <a:ext uri="{FF2B5EF4-FFF2-40B4-BE49-F238E27FC236}">
                <a16:creationId xmlns:a16="http://schemas.microsoft.com/office/drawing/2014/main" id="{DE8F6CA1-68AA-4307-9B85-7F2A23B2CDB3}"/>
              </a:ext>
            </a:extLst>
          </p:cNvPr>
          <p:cNvPicPr>
            <a:picLocks noChangeAspect="1"/>
          </p:cNvPicPr>
          <p:nvPr/>
        </p:nvPicPr>
        <p:blipFill>
          <a:blip r:embed="rId3"/>
          <a:stretch>
            <a:fillRect/>
          </a:stretch>
        </p:blipFill>
        <p:spPr>
          <a:xfrm>
            <a:off x="7176120" y="1268760"/>
            <a:ext cx="4689927" cy="4320480"/>
          </a:xfrm>
          <a:prstGeom prst="rect">
            <a:avLst/>
          </a:prstGeom>
        </p:spPr>
      </p:pic>
    </p:spTree>
    <p:extLst>
      <p:ext uri="{BB962C8B-B14F-4D97-AF65-F5344CB8AC3E}">
        <p14:creationId xmlns:p14="http://schemas.microsoft.com/office/powerpoint/2010/main" val="3607210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25</a:t>
            </a:fld>
            <a:endParaRPr lang="fr-FR" dirty="0"/>
          </a:p>
        </p:txBody>
      </p:sp>
      <p:pic>
        <p:nvPicPr>
          <p:cNvPr id="12" name="Image 11">
            <a:extLst>
              <a:ext uri="{FF2B5EF4-FFF2-40B4-BE49-F238E27FC236}">
                <a16:creationId xmlns:a16="http://schemas.microsoft.com/office/drawing/2014/main" id="{44DE87EE-95DD-47E5-8D89-E6D01CCE8D0B}"/>
              </a:ext>
            </a:extLst>
          </p:cNvPr>
          <p:cNvPicPr>
            <a:picLocks noChangeAspect="1"/>
          </p:cNvPicPr>
          <p:nvPr/>
        </p:nvPicPr>
        <p:blipFill>
          <a:blip r:embed="rId3"/>
          <a:stretch>
            <a:fillRect/>
          </a:stretch>
        </p:blipFill>
        <p:spPr>
          <a:xfrm>
            <a:off x="8554339" y="2374837"/>
            <a:ext cx="3155938" cy="3127697"/>
          </a:xfrm>
          <a:prstGeom prst="rect">
            <a:avLst/>
          </a:prstGeom>
        </p:spPr>
      </p:pic>
      <p:pic>
        <p:nvPicPr>
          <p:cNvPr id="13" name="Image 12">
            <a:extLst>
              <a:ext uri="{FF2B5EF4-FFF2-40B4-BE49-F238E27FC236}">
                <a16:creationId xmlns:a16="http://schemas.microsoft.com/office/drawing/2014/main" id="{0BFDB4AF-8AE1-4F19-8403-EE505BE66376}"/>
              </a:ext>
            </a:extLst>
          </p:cNvPr>
          <p:cNvPicPr>
            <a:picLocks noChangeAspect="1"/>
          </p:cNvPicPr>
          <p:nvPr/>
        </p:nvPicPr>
        <p:blipFill>
          <a:blip r:embed="rId4"/>
          <a:stretch>
            <a:fillRect/>
          </a:stretch>
        </p:blipFill>
        <p:spPr>
          <a:xfrm>
            <a:off x="4419542" y="2271801"/>
            <a:ext cx="3230995" cy="3333770"/>
          </a:xfrm>
          <a:prstGeom prst="rect">
            <a:avLst/>
          </a:prstGeom>
        </p:spPr>
      </p:pic>
      <p:pic>
        <p:nvPicPr>
          <p:cNvPr id="14" name="Image 13">
            <a:extLst>
              <a:ext uri="{FF2B5EF4-FFF2-40B4-BE49-F238E27FC236}">
                <a16:creationId xmlns:a16="http://schemas.microsoft.com/office/drawing/2014/main" id="{33D0F5D6-C526-4276-AFAE-5D0373A2CC92}"/>
              </a:ext>
            </a:extLst>
          </p:cNvPr>
          <p:cNvPicPr>
            <a:picLocks noChangeAspect="1"/>
          </p:cNvPicPr>
          <p:nvPr/>
        </p:nvPicPr>
        <p:blipFill>
          <a:blip r:embed="rId5"/>
          <a:stretch>
            <a:fillRect/>
          </a:stretch>
        </p:blipFill>
        <p:spPr bwMode="auto">
          <a:xfrm>
            <a:off x="359803" y="2559833"/>
            <a:ext cx="3398438" cy="3129979"/>
          </a:xfrm>
          <a:prstGeom prst="rect">
            <a:avLst/>
          </a:prstGeom>
        </p:spPr>
      </p:pic>
      <p:sp>
        <p:nvSpPr>
          <p:cNvPr id="15" name="ZoneTexte 14">
            <a:extLst>
              <a:ext uri="{FF2B5EF4-FFF2-40B4-BE49-F238E27FC236}">
                <a16:creationId xmlns:a16="http://schemas.microsoft.com/office/drawing/2014/main" id="{3A4B9BA4-24A3-4094-9748-D25BD57E345E}"/>
              </a:ext>
            </a:extLst>
          </p:cNvPr>
          <p:cNvSpPr txBox="1"/>
          <p:nvPr/>
        </p:nvSpPr>
        <p:spPr>
          <a:xfrm>
            <a:off x="720214" y="5124881"/>
            <a:ext cx="2820003" cy="400110"/>
          </a:xfrm>
          <a:prstGeom prst="rect">
            <a:avLst/>
          </a:prstGeom>
          <a:solidFill>
            <a:schemeClr val="bg1"/>
          </a:solidFill>
        </p:spPr>
        <p:txBody>
          <a:bodyPr wrap="none" rtlCol="0">
            <a:spAutoFit/>
          </a:bodyPr>
          <a:lstStyle/>
          <a:p>
            <a:r>
              <a:rPr lang="fr-FR" sz="2000" b="1" dirty="0">
                <a:solidFill>
                  <a:schemeClr val="accent1"/>
                </a:solidFill>
              </a:rPr>
              <a:t>1 % pour comprendre</a:t>
            </a:r>
          </a:p>
        </p:txBody>
      </p:sp>
      <p:sp>
        <p:nvSpPr>
          <p:cNvPr id="16" name="ZoneTexte 15">
            <a:extLst>
              <a:ext uri="{FF2B5EF4-FFF2-40B4-BE49-F238E27FC236}">
                <a16:creationId xmlns:a16="http://schemas.microsoft.com/office/drawing/2014/main" id="{F26B27CB-3911-40C6-A79D-109D09DAA157}"/>
              </a:ext>
            </a:extLst>
          </p:cNvPr>
          <p:cNvSpPr txBox="1"/>
          <p:nvPr/>
        </p:nvSpPr>
        <p:spPr>
          <a:xfrm>
            <a:off x="5420174" y="5102424"/>
            <a:ext cx="1351652" cy="400110"/>
          </a:xfrm>
          <a:prstGeom prst="rect">
            <a:avLst/>
          </a:prstGeom>
          <a:solidFill>
            <a:schemeClr val="bg1"/>
          </a:solidFill>
        </p:spPr>
        <p:txBody>
          <a:bodyPr wrap="none" rtlCol="0">
            <a:spAutoFit/>
          </a:bodyPr>
          <a:lstStyle/>
          <a:p>
            <a:r>
              <a:rPr lang="fr-FR" sz="2000" b="1" dirty="0">
                <a:solidFill>
                  <a:schemeClr val="accent1"/>
                </a:solidFill>
              </a:rPr>
              <a:t>Moratoire</a:t>
            </a:r>
          </a:p>
        </p:txBody>
      </p:sp>
      <p:sp>
        <p:nvSpPr>
          <p:cNvPr id="18" name="ZoneTexte 17">
            <a:extLst>
              <a:ext uri="{FF2B5EF4-FFF2-40B4-BE49-F238E27FC236}">
                <a16:creationId xmlns:a16="http://schemas.microsoft.com/office/drawing/2014/main" id="{149276AF-0CC5-4AE6-9C1A-CB994AF346DD}"/>
              </a:ext>
            </a:extLst>
          </p:cNvPr>
          <p:cNvSpPr txBox="1"/>
          <p:nvPr/>
        </p:nvSpPr>
        <p:spPr>
          <a:xfrm>
            <a:off x="9237880" y="5107189"/>
            <a:ext cx="1481496" cy="400110"/>
          </a:xfrm>
          <a:prstGeom prst="rect">
            <a:avLst/>
          </a:prstGeom>
          <a:solidFill>
            <a:schemeClr val="bg1"/>
          </a:solidFill>
        </p:spPr>
        <p:txBody>
          <a:bodyPr wrap="none" rtlCol="0">
            <a:spAutoFit/>
          </a:bodyPr>
          <a:lstStyle/>
          <a:p>
            <a:r>
              <a:rPr lang="fr-FR" sz="2000" b="1" dirty="0">
                <a:solidFill>
                  <a:schemeClr val="accent1"/>
                </a:solidFill>
              </a:rPr>
              <a:t>Evaluation</a:t>
            </a:r>
          </a:p>
        </p:txBody>
      </p:sp>
      <p:pic>
        <p:nvPicPr>
          <p:cNvPr id="3" name="Image 2">
            <a:extLst>
              <a:ext uri="{FF2B5EF4-FFF2-40B4-BE49-F238E27FC236}">
                <a16:creationId xmlns:a16="http://schemas.microsoft.com/office/drawing/2014/main" id="{662E0F3B-895E-40DB-996B-580754AB3B31}"/>
              </a:ext>
            </a:extLst>
          </p:cNvPr>
          <p:cNvPicPr>
            <a:picLocks noChangeAspect="1"/>
          </p:cNvPicPr>
          <p:nvPr/>
        </p:nvPicPr>
        <p:blipFill>
          <a:blip r:embed="rId6"/>
          <a:stretch>
            <a:fillRect/>
          </a:stretch>
        </p:blipFill>
        <p:spPr>
          <a:xfrm>
            <a:off x="285750" y="1463024"/>
            <a:ext cx="11620500" cy="428625"/>
          </a:xfrm>
          <a:prstGeom prst="rect">
            <a:avLst/>
          </a:prstGeom>
        </p:spPr>
      </p:pic>
      <p:sp>
        <p:nvSpPr>
          <p:cNvPr id="11" name="Espace réservé du texte 10">
            <a:extLst>
              <a:ext uri="{FF2B5EF4-FFF2-40B4-BE49-F238E27FC236}">
                <a16:creationId xmlns:a16="http://schemas.microsoft.com/office/drawing/2014/main" id="{67E2F058-3617-466B-8209-F626C8C63E2A}"/>
              </a:ext>
            </a:extLst>
          </p:cNvPr>
          <p:cNvSpPr txBox="1">
            <a:spLocks/>
          </p:cNvSpPr>
          <p:nvPr/>
        </p:nvSpPr>
        <p:spPr bwMode="auto">
          <a:xfrm>
            <a:off x="695325" y="271452"/>
            <a:ext cx="11363324" cy="76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fr-FR" sz="4000" b="1" dirty="0">
                <a:solidFill>
                  <a:schemeClr val="accent6">
                    <a:lumMod val="60000"/>
                    <a:lumOff val="40000"/>
                  </a:schemeClr>
                </a:solidFill>
              </a:rPr>
              <a:t>Changer de trajectoire </a:t>
            </a:r>
            <a:r>
              <a:rPr lang="fr-FR" sz="4000" b="1" dirty="0">
                <a:solidFill>
                  <a:schemeClr val="accent2"/>
                </a:solidFill>
              </a:rPr>
              <a:t>avant la fin du mandat</a:t>
            </a:r>
          </a:p>
          <a:p>
            <a:pPr lvl="2">
              <a:defRPr/>
            </a:pPr>
            <a:endParaRPr lang="fr-FR" b="1" dirty="0"/>
          </a:p>
        </p:txBody>
      </p:sp>
      <p:sp>
        <p:nvSpPr>
          <p:cNvPr id="17" name="Espace réservé du pied de page 5">
            <a:extLst>
              <a:ext uri="{FF2B5EF4-FFF2-40B4-BE49-F238E27FC236}">
                <a16:creationId xmlns:a16="http://schemas.microsoft.com/office/drawing/2014/main" id="{FC4196EC-CFB8-4FB1-ABC8-7BE0670C87F2}"/>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1658454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26</a:t>
            </a:fld>
            <a:endParaRPr lang="fr-FR" dirty="0"/>
          </a:p>
        </p:txBody>
      </p:sp>
      <p:pic>
        <p:nvPicPr>
          <p:cNvPr id="12" name="Image 11">
            <a:extLst>
              <a:ext uri="{FF2B5EF4-FFF2-40B4-BE49-F238E27FC236}">
                <a16:creationId xmlns:a16="http://schemas.microsoft.com/office/drawing/2014/main" id="{44DE87EE-95DD-47E5-8D89-E6D01CCE8D0B}"/>
              </a:ext>
            </a:extLst>
          </p:cNvPr>
          <p:cNvPicPr>
            <a:picLocks noChangeAspect="1"/>
          </p:cNvPicPr>
          <p:nvPr/>
        </p:nvPicPr>
        <p:blipFill>
          <a:blip r:embed="rId3"/>
          <a:stretch>
            <a:fillRect/>
          </a:stretch>
        </p:blipFill>
        <p:spPr>
          <a:xfrm>
            <a:off x="10025621" y="2944579"/>
            <a:ext cx="1768959" cy="1753129"/>
          </a:xfrm>
          <a:prstGeom prst="rect">
            <a:avLst/>
          </a:prstGeom>
        </p:spPr>
      </p:pic>
      <p:pic>
        <p:nvPicPr>
          <p:cNvPr id="13" name="Image 12">
            <a:extLst>
              <a:ext uri="{FF2B5EF4-FFF2-40B4-BE49-F238E27FC236}">
                <a16:creationId xmlns:a16="http://schemas.microsoft.com/office/drawing/2014/main" id="{0BFDB4AF-8AE1-4F19-8403-EE505BE66376}"/>
              </a:ext>
            </a:extLst>
          </p:cNvPr>
          <p:cNvPicPr>
            <a:picLocks noChangeAspect="1"/>
          </p:cNvPicPr>
          <p:nvPr/>
        </p:nvPicPr>
        <p:blipFill>
          <a:blip r:embed="rId4"/>
          <a:stretch>
            <a:fillRect/>
          </a:stretch>
        </p:blipFill>
        <p:spPr>
          <a:xfrm>
            <a:off x="7154331" y="2927598"/>
            <a:ext cx="1811030" cy="1868637"/>
          </a:xfrm>
          <a:prstGeom prst="rect">
            <a:avLst/>
          </a:prstGeom>
        </p:spPr>
      </p:pic>
      <p:pic>
        <p:nvPicPr>
          <p:cNvPr id="14" name="Image 13">
            <a:extLst>
              <a:ext uri="{FF2B5EF4-FFF2-40B4-BE49-F238E27FC236}">
                <a16:creationId xmlns:a16="http://schemas.microsoft.com/office/drawing/2014/main" id="{33D0F5D6-C526-4276-AFAE-5D0373A2CC92}"/>
              </a:ext>
            </a:extLst>
          </p:cNvPr>
          <p:cNvPicPr>
            <a:picLocks noChangeAspect="1"/>
          </p:cNvPicPr>
          <p:nvPr/>
        </p:nvPicPr>
        <p:blipFill>
          <a:blip r:embed="rId5"/>
          <a:stretch>
            <a:fillRect/>
          </a:stretch>
        </p:blipFill>
        <p:spPr bwMode="auto">
          <a:xfrm>
            <a:off x="4176698" y="2943650"/>
            <a:ext cx="1904884" cy="1754408"/>
          </a:xfrm>
          <a:prstGeom prst="rect">
            <a:avLst/>
          </a:prstGeom>
        </p:spPr>
      </p:pic>
      <p:pic>
        <p:nvPicPr>
          <p:cNvPr id="3" name="Image 2">
            <a:extLst>
              <a:ext uri="{FF2B5EF4-FFF2-40B4-BE49-F238E27FC236}">
                <a16:creationId xmlns:a16="http://schemas.microsoft.com/office/drawing/2014/main" id="{662E0F3B-895E-40DB-996B-580754AB3B31}"/>
              </a:ext>
            </a:extLst>
          </p:cNvPr>
          <p:cNvPicPr>
            <a:picLocks noChangeAspect="1"/>
          </p:cNvPicPr>
          <p:nvPr/>
        </p:nvPicPr>
        <p:blipFill>
          <a:blip r:embed="rId6"/>
          <a:stretch>
            <a:fillRect/>
          </a:stretch>
        </p:blipFill>
        <p:spPr>
          <a:xfrm>
            <a:off x="4008791" y="2427123"/>
            <a:ext cx="8049858" cy="296921"/>
          </a:xfrm>
          <a:prstGeom prst="rect">
            <a:avLst/>
          </a:prstGeom>
        </p:spPr>
      </p:pic>
      <p:sp>
        <p:nvSpPr>
          <p:cNvPr id="11" name="Espace réservé du texte 10">
            <a:extLst>
              <a:ext uri="{FF2B5EF4-FFF2-40B4-BE49-F238E27FC236}">
                <a16:creationId xmlns:a16="http://schemas.microsoft.com/office/drawing/2014/main" id="{67E2F058-3617-466B-8209-F626C8C63E2A}"/>
              </a:ext>
            </a:extLst>
          </p:cNvPr>
          <p:cNvSpPr txBox="1">
            <a:spLocks/>
          </p:cNvSpPr>
          <p:nvPr/>
        </p:nvSpPr>
        <p:spPr bwMode="auto">
          <a:xfrm>
            <a:off x="695325" y="271452"/>
            <a:ext cx="11363324" cy="765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fr-FR" sz="4000" b="1" dirty="0">
                <a:solidFill>
                  <a:schemeClr val="accent6">
                    <a:lumMod val="60000"/>
                    <a:lumOff val="40000"/>
                  </a:schemeClr>
                </a:solidFill>
              </a:rPr>
              <a:t>Vers la résilience des territoires…</a:t>
            </a:r>
            <a:endParaRPr lang="fr-FR" b="1" dirty="0"/>
          </a:p>
        </p:txBody>
      </p:sp>
      <p:sp>
        <p:nvSpPr>
          <p:cNvPr id="17" name="Espace réservé du pied de page 5">
            <a:extLst>
              <a:ext uri="{FF2B5EF4-FFF2-40B4-BE49-F238E27FC236}">
                <a16:creationId xmlns:a16="http://schemas.microsoft.com/office/drawing/2014/main" id="{FC4196EC-CFB8-4FB1-ABC8-7BE0670C87F2}"/>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19" name="Image 18">
            <a:extLst>
              <a:ext uri="{FF2B5EF4-FFF2-40B4-BE49-F238E27FC236}">
                <a16:creationId xmlns:a16="http://schemas.microsoft.com/office/drawing/2014/main" id="{5AA836A6-D7A1-4680-9C0A-563C614AEB57}"/>
              </a:ext>
            </a:extLst>
          </p:cNvPr>
          <p:cNvPicPr>
            <a:picLocks noChangeAspect="1"/>
          </p:cNvPicPr>
          <p:nvPr/>
        </p:nvPicPr>
        <p:blipFill>
          <a:blip r:embed="rId7"/>
          <a:stretch>
            <a:fillRect/>
          </a:stretch>
        </p:blipFill>
        <p:spPr>
          <a:xfrm>
            <a:off x="468950" y="1559062"/>
            <a:ext cx="3394550" cy="4405334"/>
          </a:xfrm>
          <a:prstGeom prst="rect">
            <a:avLst/>
          </a:prstGeom>
        </p:spPr>
      </p:pic>
    </p:spTree>
    <p:extLst>
      <p:ext uri="{BB962C8B-B14F-4D97-AF65-F5344CB8AC3E}">
        <p14:creationId xmlns:p14="http://schemas.microsoft.com/office/powerpoint/2010/main" val="735006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27</a:t>
            </a:fld>
            <a:endParaRPr lang="fr-FR" dirty="0"/>
          </a:p>
        </p:txBody>
      </p:sp>
      <p:sp>
        <p:nvSpPr>
          <p:cNvPr id="7" name="Espace réservé du texte 10">
            <a:extLst>
              <a:ext uri="{FF2B5EF4-FFF2-40B4-BE49-F238E27FC236}">
                <a16:creationId xmlns:a16="http://schemas.microsoft.com/office/drawing/2014/main" id="{3115E54E-0357-4806-8825-C0ADA13A83A1}"/>
              </a:ext>
            </a:extLst>
          </p:cNvPr>
          <p:cNvSpPr txBox="1">
            <a:spLocks/>
          </p:cNvSpPr>
          <p:nvPr/>
        </p:nvSpPr>
        <p:spPr bwMode="auto">
          <a:xfrm>
            <a:off x="427091" y="344157"/>
            <a:ext cx="8992680" cy="26953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fr-FR" sz="3600" b="1" dirty="0">
                <a:solidFill>
                  <a:schemeClr val="tx2"/>
                </a:solidFill>
              </a:rPr>
              <a:t>Cette aventure dont vous êtes le héros</a:t>
            </a:r>
          </a:p>
          <a:p>
            <a:pPr lvl="2">
              <a:defRPr/>
            </a:pPr>
            <a:endParaRPr lang="fr-FR" b="1" dirty="0">
              <a:solidFill>
                <a:schemeClr val="tx2"/>
              </a:solidFill>
            </a:endParaRPr>
          </a:p>
        </p:txBody>
      </p:sp>
      <p:pic>
        <p:nvPicPr>
          <p:cNvPr id="3" name="Image 2">
            <a:extLst>
              <a:ext uri="{FF2B5EF4-FFF2-40B4-BE49-F238E27FC236}">
                <a16:creationId xmlns:a16="http://schemas.microsoft.com/office/drawing/2014/main" id="{F25CCBF0-F812-4CB1-98B0-9691D41EDCBA}"/>
              </a:ext>
            </a:extLst>
          </p:cNvPr>
          <p:cNvPicPr>
            <a:picLocks noChangeAspect="1"/>
          </p:cNvPicPr>
          <p:nvPr/>
        </p:nvPicPr>
        <p:blipFill>
          <a:blip r:embed="rId3"/>
          <a:stretch>
            <a:fillRect/>
          </a:stretch>
        </p:blipFill>
        <p:spPr>
          <a:xfrm>
            <a:off x="1698171" y="1151611"/>
            <a:ext cx="6574971" cy="5207331"/>
          </a:xfrm>
          <a:prstGeom prst="rect">
            <a:avLst/>
          </a:prstGeom>
        </p:spPr>
      </p:pic>
      <p:sp>
        <p:nvSpPr>
          <p:cNvPr id="9" name="Espace réservé du pied de page 5">
            <a:extLst>
              <a:ext uri="{FF2B5EF4-FFF2-40B4-BE49-F238E27FC236}">
                <a16:creationId xmlns:a16="http://schemas.microsoft.com/office/drawing/2014/main" id="{2C37EF8C-2D03-42CC-ABBE-38B78ECB5DF3}"/>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pic>
        <p:nvPicPr>
          <p:cNvPr id="11" name="Image 10">
            <a:extLst>
              <a:ext uri="{FF2B5EF4-FFF2-40B4-BE49-F238E27FC236}">
                <a16:creationId xmlns:a16="http://schemas.microsoft.com/office/drawing/2014/main" id="{6AE8A847-6255-4148-95AB-901523C42BF4}"/>
              </a:ext>
            </a:extLst>
          </p:cNvPr>
          <p:cNvPicPr>
            <a:picLocks noChangeAspect="1"/>
          </p:cNvPicPr>
          <p:nvPr/>
        </p:nvPicPr>
        <p:blipFill>
          <a:blip r:embed="rId4"/>
          <a:stretch>
            <a:fillRect/>
          </a:stretch>
        </p:blipFill>
        <p:spPr>
          <a:xfrm>
            <a:off x="9492718" y="-13746"/>
            <a:ext cx="2710363" cy="6497090"/>
          </a:xfrm>
          <a:prstGeom prst="rect">
            <a:avLst/>
          </a:prstGeom>
        </p:spPr>
      </p:pic>
    </p:spTree>
    <p:extLst>
      <p:ext uri="{BB962C8B-B14F-4D97-AF65-F5344CB8AC3E}">
        <p14:creationId xmlns:p14="http://schemas.microsoft.com/office/powerpoint/2010/main" val="4141359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28</a:t>
            </a:fld>
            <a:endParaRPr lang="fr-FR" dirty="0"/>
          </a:p>
        </p:txBody>
      </p:sp>
      <p:pic>
        <p:nvPicPr>
          <p:cNvPr id="28" name="Image 27">
            <a:extLst>
              <a:ext uri="{FF2B5EF4-FFF2-40B4-BE49-F238E27FC236}">
                <a16:creationId xmlns:a16="http://schemas.microsoft.com/office/drawing/2014/main" id="{E80AAA1E-628C-48C2-926F-8EE4B409B22F}"/>
              </a:ext>
            </a:extLst>
          </p:cNvPr>
          <p:cNvPicPr>
            <a:picLocks noChangeAspect="1"/>
          </p:cNvPicPr>
          <p:nvPr/>
        </p:nvPicPr>
        <p:blipFill>
          <a:blip r:embed="rId2"/>
          <a:stretch>
            <a:fillRect/>
          </a:stretch>
        </p:blipFill>
        <p:spPr>
          <a:xfrm>
            <a:off x="4096161" y="2434383"/>
            <a:ext cx="1601282" cy="1451552"/>
          </a:xfrm>
          <a:prstGeom prst="rect">
            <a:avLst/>
          </a:prstGeom>
        </p:spPr>
      </p:pic>
      <p:pic>
        <p:nvPicPr>
          <p:cNvPr id="29" name="Image 28">
            <a:extLst>
              <a:ext uri="{FF2B5EF4-FFF2-40B4-BE49-F238E27FC236}">
                <a16:creationId xmlns:a16="http://schemas.microsoft.com/office/drawing/2014/main" id="{8D6082AD-ADE0-46D8-964C-519C7E7D4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9627" y="2714248"/>
            <a:ext cx="3522668" cy="1532248"/>
          </a:xfrm>
          <a:prstGeom prst="rect">
            <a:avLst/>
          </a:prstGeom>
        </p:spPr>
      </p:pic>
      <p:pic>
        <p:nvPicPr>
          <p:cNvPr id="30" name="Image 29">
            <a:extLst>
              <a:ext uri="{FF2B5EF4-FFF2-40B4-BE49-F238E27FC236}">
                <a16:creationId xmlns:a16="http://schemas.microsoft.com/office/drawing/2014/main" id="{62166DD4-9DAB-4702-8BFC-E03469DC6892}"/>
              </a:ext>
            </a:extLst>
          </p:cNvPr>
          <p:cNvPicPr>
            <a:picLocks noChangeAspect="1"/>
          </p:cNvPicPr>
          <p:nvPr/>
        </p:nvPicPr>
        <p:blipFill>
          <a:blip r:embed="rId4"/>
          <a:stretch>
            <a:fillRect/>
          </a:stretch>
        </p:blipFill>
        <p:spPr>
          <a:xfrm>
            <a:off x="695386" y="2454830"/>
            <a:ext cx="2432878" cy="3121738"/>
          </a:xfrm>
          <a:prstGeom prst="rect">
            <a:avLst/>
          </a:prstGeom>
        </p:spPr>
      </p:pic>
      <p:sp>
        <p:nvSpPr>
          <p:cNvPr id="31" name="ZoneTexte 30">
            <a:extLst>
              <a:ext uri="{FF2B5EF4-FFF2-40B4-BE49-F238E27FC236}">
                <a16:creationId xmlns:a16="http://schemas.microsoft.com/office/drawing/2014/main" id="{B2C23598-AC33-48D0-A8B3-F36AC452B5E6}"/>
              </a:ext>
            </a:extLst>
          </p:cNvPr>
          <p:cNvSpPr txBox="1"/>
          <p:nvPr/>
        </p:nvSpPr>
        <p:spPr>
          <a:xfrm>
            <a:off x="8587956" y="1424595"/>
            <a:ext cx="2617544" cy="707886"/>
          </a:xfrm>
          <a:prstGeom prst="rect">
            <a:avLst/>
          </a:prstGeom>
          <a:noFill/>
        </p:spPr>
        <p:txBody>
          <a:bodyPr wrap="square">
            <a:spAutoFit/>
          </a:bodyPr>
          <a:lstStyle/>
          <a:p>
            <a:pPr algn="ctr">
              <a:defRPr/>
            </a:pPr>
            <a:r>
              <a:rPr lang="fr-FR" sz="2000" b="1" dirty="0">
                <a:solidFill>
                  <a:schemeClr val="accent1"/>
                </a:solidFill>
              </a:rPr>
              <a:t>Plateforme Web</a:t>
            </a:r>
          </a:p>
          <a:p>
            <a:pPr algn="ctr">
              <a:defRPr/>
            </a:pPr>
            <a:r>
              <a:rPr lang="fr-FR" sz="2000" b="1" i="1" dirty="0">
                <a:solidFill>
                  <a:schemeClr val="accent1"/>
                </a:solidFill>
              </a:rPr>
              <a:t>« Shift </a:t>
            </a:r>
            <a:r>
              <a:rPr lang="fr-FR" sz="2000" b="1" i="1" dirty="0" err="1">
                <a:solidFill>
                  <a:schemeClr val="accent1"/>
                </a:solidFill>
              </a:rPr>
              <a:t>My</a:t>
            </a:r>
            <a:r>
              <a:rPr lang="fr-FR" sz="2000" b="1" i="1" dirty="0">
                <a:solidFill>
                  <a:schemeClr val="accent1"/>
                </a:solidFill>
              </a:rPr>
              <a:t> Town »</a:t>
            </a:r>
          </a:p>
        </p:txBody>
      </p:sp>
      <p:sp>
        <p:nvSpPr>
          <p:cNvPr id="32" name="ZoneTexte 31">
            <a:extLst>
              <a:ext uri="{FF2B5EF4-FFF2-40B4-BE49-F238E27FC236}">
                <a16:creationId xmlns:a16="http://schemas.microsoft.com/office/drawing/2014/main" id="{7A0991F3-ADDC-4A5D-B7EF-E682D4E3BB45}"/>
              </a:ext>
            </a:extLst>
          </p:cNvPr>
          <p:cNvSpPr txBox="1"/>
          <p:nvPr/>
        </p:nvSpPr>
        <p:spPr>
          <a:xfrm>
            <a:off x="4393118" y="1055264"/>
            <a:ext cx="3026793" cy="1446550"/>
          </a:xfrm>
          <a:prstGeom prst="rect">
            <a:avLst/>
          </a:prstGeom>
          <a:noFill/>
        </p:spPr>
        <p:txBody>
          <a:bodyPr wrap="square">
            <a:spAutoFit/>
          </a:bodyPr>
          <a:lstStyle/>
          <a:p>
            <a:pPr algn="ctr">
              <a:defRPr/>
            </a:pPr>
            <a:endParaRPr lang="fr-FR" sz="2800" b="1" dirty="0">
              <a:solidFill>
                <a:schemeClr val="accent2"/>
              </a:solidFill>
            </a:endParaRPr>
          </a:p>
          <a:p>
            <a:pPr algn="ctr">
              <a:defRPr/>
            </a:pPr>
            <a:r>
              <a:rPr lang="fr-FR" sz="2000" b="1" dirty="0">
                <a:solidFill>
                  <a:schemeClr val="accent1"/>
                </a:solidFill>
              </a:rPr>
              <a:t>Les cahier-poster </a:t>
            </a:r>
          </a:p>
          <a:p>
            <a:pPr algn="ctr">
              <a:defRPr/>
            </a:pPr>
            <a:r>
              <a:rPr lang="fr-FR" sz="2000" b="1" i="1" dirty="0">
                <a:solidFill>
                  <a:schemeClr val="accent1"/>
                </a:solidFill>
              </a:rPr>
              <a:t>« Résilience des territoires »</a:t>
            </a:r>
          </a:p>
        </p:txBody>
      </p:sp>
      <p:sp>
        <p:nvSpPr>
          <p:cNvPr id="33" name="ZoneTexte 32">
            <a:extLst>
              <a:ext uri="{FF2B5EF4-FFF2-40B4-BE49-F238E27FC236}">
                <a16:creationId xmlns:a16="http://schemas.microsoft.com/office/drawing/2014/main" id="{4875F2F9-0A05-4D99-9B5A-3830A339948D}"/>
              </a:ext>
            </a:extLst>
          </p:cNvPr>
          <p:cNvSpPr txBox="1"/>
          <p:nvPr/>
        </p:nvSpPr>
        <p:spPr>
          <a:xfrm>
            <a:off x="398428" y="1455373"/>
            <a:ext cx="3026793" cy="646331"/>
          </a:xfrm>
          <a:prstGeom prst="rect">
            <a:avLst/>
          </a:prstGeom>
          <a:noFill/>
        </p:spPr>
        <p:txBody>
          <a:bodyPr wrap="square">
            <a:spAutoFit/>
          </a:bodyPr>
          <a:lstStyle/>
          <a:p>
            <a:pPr algn="ctr">
              <a:defRPr/>
            </a:pPr>
            <a:r>
              <a:rPr lang="fr-FR" b="1" dirty="0">
                <a:solidFill>
                  <a:schemeClr val="accent1"/>
                </a:solidFill>
              </a:rPr>
              <a:t>Edition papier de la présente publication</a:t>
            </a:r>
          </a:p>
        </p:txBody>
      </p:sp>
      <p:cxnSp>
        <p:nvCxnSpPr>
          <p:cNvPr id="34" name="Connecteur droit 33">
            <a:extLst>
              <a:ext uri="{FF2B5EF4-FFF2-40B4-BE49-F238E27FC236}">
                <a16:creationId xmlns:a16="http://schemas.microsoft.com/office/drawing/2014/main" id="{124D7834-C742-47B2-8151-EC5AB8DF999D}"/>
              </a:ext>
            </a:extLst>
          </p:cNvPr>
          <p:cNvCxnSpPr>
            <a:cxnSpLocks/>
          </p:cNvCxnSpPr>
          <p:nvPr/>
        </p:nvCxnSpPr>
        <p:spPr>
          <a:xfrm>
            <a:off x="3877139" y="1643745"/>
            <a:ext cx="0" cy="399850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6FC3019B-CED7-42BF-A71D-7772BB65EF36}"/>
              </a:ext>
            </a:extLst>
          </p:cNvPr>
          <p:cNvCxnSpPr>
            <a:cxnSpLocks/>
          </p:cNvCxnSpPr>
          <p:nvPr/>
        </p:nvCxnSpPr>
        <p:spPr>
          <a:xfrm>
            <a:off x="7909587" y="1593872"/>
            <a:ext cx="0" cy="3998502"/>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C997EA17-E7DA-4EA8-A12A-936F8E3A90AC}"/>
              </a:ext>
            </a:extLst>
          </p:cNvPr>
          <p:cNvPicPr>
            <a:picLocks noChangeAspect="1"/>
          </p:cNvPicPr>
          <p:nvPr/>
        </p:nvPicPr>
        <p:blipFill>
          <a:blip r:embed="rId5"/>
          <a:stretch>
            <a:fillRect/>
          </a:stretch>
        </p:blipFill>
        <p:spPr>
          <a:xfrm>
            <a:off x="4366816" y="3349267"/>
            <a:ext cx="3488564" cy="2951325"/>
          </a:xfrm>
          <a:prstGeom prst="rect">
            <a:avLst/>
          </a:prstGeom>
        </p:spPr>
      </p:pic>
      <p:sp>
        <p:nvSpPr>
          <p:cNvPr id="13" name="Espace réservé du pied de page 5">
            <a:extLst>
              <a:ext uri="{FF2B5EF4-FFF2-40B4-BE49-F238E27FC236}">
                <a16:creationId xmlns:a16="http://schemas.microsoft.com/office/drawing/2014/main" id="{6B4D004D-8169-4D12-B2E7-B96A9DF68C54}"/>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1273439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Espace réservé du texte 10"/>
          <p:cNvSpPr>
            <a:spLocks noGrp="1"/>
          </p:cNvSpPr>
          <p:nvPr>
            <p:ph type="body" sz="quarter" idx="10"/>
          </p:nvPr>
        </p:nvSpPr>
        <p:spPr bwMode="auto">
          <a:xfrm>
            <a:off x="3197639" y="573315"/>
            <a:ext cx="5796721" cy="1113273"/>
          </a:xfrm>
        </p:spPr>
        <p:txBody>
          <a:bodyPr/>
          <a:lstStyle/>
          <a:p>
            <a:pPr algn="ctr">
              <a:spcAft>
                <a:spcPts val="1200"/>
              </a:spcAft>
              <a:defRPr/>
            </a:pPr>
            <a:r>
              <a:rPr lang="fr-FR" sz="4000" dirty="0">
                <a:solidFill>
                  <a:schemeClr val="accent2"/>
                </a:solidFill>
              </a:rPr>
              <a:t>Merci </a:t>
            </a:r>
            <a:endParaRPr lang="fr-FR" sz="4000" dirty="0"/>
          </a:p>
          <a:p>
            <a:pPr lvl="2">
              <a:defRPr/>
            </a:pPr>
            <a:endParaRPr lang="fr-FR" dirty="0"/>
          </a:p>
        </p:txBody>
      </p:sp>
      <p:pic>
        <p:nvPicPr>
          <p:cNvPr id="4" name="Image 3">
            <a:extLst>
              <a:ext uri="{FF2B5EF4-FFF2-40B4-BE49-F238E27FC236}">
                <a16:creationId xmlns:a16="http://schemas.microsoft.com/office/drawing/2014/main" id="{F54778ED-F2D5-4244-9A41-9A76F387FA51}"/>
              </a:ext>
            </a:extLst>
          </p:cNvPr>
          <p:cNvPicPr>
            <a:picLocks noChangeAspect="1"/>
          </p:cNvPicPr>
          <p:nvPr/>
        </p:nvPicPr>
        <p:blipFill>
          <a:blip r:embed="rId3"/>
          <a:stretch>
            <a:fillRect/>
          </a:stretch>
        </p:blipFill>
        <p:spPr>
          <a:xfrm>
            <a:off x="435746" y="1277257"/>
            <a:ext cx="11552736" cy="5176867"/>
          </a:xfrm>
          <a:prstGeom prst="rect">
            <a:avLst/>
          </a:prstGeom>
        </p:spPr>
      </p:pic>
    </p:spTree>
    <p:extLst>
      <p:ext uri="{BB962C8B-B14F-4D97-AF65-F5344CB8AC3E}">
        <p14:creationId xmlns:p14="http://schemas.microsoft.com/office/powerpoint/2010/main" val="349963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8" name="Rectangle 27">
            <a:extLst>
              <a:ext uri="{FF2B5EF4-FFF2-40B4-BE49-F238E27FC236}">
                <a16:creationId xmlns:a16="http://schemas.microsoft.com/office/drawing/2014/main" id="{ABA7EC36-5707-4B48-A3DE-DF1A401C297E}"/>
              </a:ext>
            </a:extLst>
          </p:cNvPr>
          <p:cNvSpPr/>
          <p:nvPr/>
        </p:nvSpPr>
        <p:spPr bwMode="auto">
          <a:xfrm>
            <a:off x="0" y="-9489"/>
            <a:ext cx="12223899" cy="16055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Objet 1"/>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82" name="oleObj" r:id="rId4" imgW="0" imgH="0" progId="TCLayout.ActiveDocument.1">
                  <p:embed/>
                </p:oleObj>
              </mc:Choice>
              <mc:Fallback>
                <p:oleObj name="oleObj" r:id="rId4" imgW="0" imgH="0" progId="TCLayout.ActiveDocument.1">
                  <p:embed/>
                  <p:pic>
                    <p:nvPicPr>
                      <p:cNvPr id="2" name="Objet 1"/>
                      <p:cNvPicPr/>
                      <p:nvPr/>
                    </p:nvPicPr>
                    <p:blipFill>
                      <a:blip r:embed="rId5"/>
                      <a:stretch/>
                    </p:blipFill>
                    <p:spPr bwMode="auto">
                      <a:xfrm>
                        <a:off x="1587" y="1587"/>
                        <a:ext cx="1587" cy="1587"/>
                      </a:xfrm>
                      <a:prstGeom prst="rect">
                        <a:avLst/>
                      </a:prstGeom>
                    </p:spPr>
                  </p:pic>
                </p:oleObj>
              </mc:Fallback>
            </mc:AlternateContent>
          </a:graphicData>
        </a:graphic>
      </p:graphicFrame>
      <p:sp>
        <p:nvSpPr>
          <p:cNvPr id="3" name="Title 2"/>
          <p:cNvSpPr>
            <a:spLocks noGrp="1"/>
          </p:cNvSpPr>
          <p:nvPr>
            <p:ph type="title"/>
          </p:nvPr>
        </p:nvSpPr>
        <p:spPr bwMode="auto"/>
        <p:txBody>
          <a:bodyPr vert="horz">
            <a:noAutofit/>
          </a:bodyPr>
          <a:lstStyle/>
          <a:p>
            <a:pPr>
              <a:defRPr/>
            </a:pPr>
            <a:r>
              <a:rPr lang="fr-FR" b="1" dirty="0">
                <a:solidFill>
                  <a:schemeClr val="bg2"/>
                </a:solidFill>
              </a:rPr>
              <a:t>Comment ?   </a:t>
            </a:r>
            <a:endParaRPr dirty="0">
              <a:solidFill>
                <a:schemeClr val="bg2"/>
              </a:solidFill>
            </a:endParaRPr>
          </a:p>
        </p:txBody>
      </p:sp>
      <p:sp>
        <p:nvSpPr>
          <p:cNvPr id="60" name="TextBox 59"/>
          <p:cNvSpPr txBox="1"/>
          <p:nvPr/>
        </p:nvSpPr>
        <p:spPr bwMode="auto">
          <a:xfrm>
            <a:off x="2809210" y="3018494"/>
            <a:ext cx="2547981" cy="707886"/>
          </a:xfrm>
          <a:prstGeom prst="rect">
            <a:avLst/>
          </a:prstGeom>
          <a:noFill/>
        </p:spPr>
        <p:txBody>
          <a:bodyPr wrap="square" lIns="0" tIns="0" rIns="0" bIns="0" rtlCol="0">
            <a:spAutoFit/>
          </a:bodyPr>
          <a:lstStyle/>
          <a:p>
            <a:pPr algn="ctr">
              <a:defRPr/>
            </a:pPr>
            <a:r>
              <a:rPr lang="fr-FR" sz="1400" i="1" dirty="0">
                <a:solidFill>
                  <a:srgbClr val="00005A"/>
                </a:solidFill>
              </a:rPr>
              <a:t>Des </a:t>
            </a:r>
            <a:r>
              <a:rPr lang="fr-FR" sz="1600" b="1" i="1" dirty="0">
                <a:solidFill>
                  <a:srgbClr val="FF8200"/>
                </a:solidFill>
              </a:rPr>
              <a:t>groupes de travail </a:t>
            </a:r>
            <a:r>
              <a:rPr lang="fr-FR" sz="1400" i="1" dirty="0">
                <a:solidFill>
                  <a:srgbClr val="00005A"/>
                </a:solidFill>
              </a:rPr>
              <a:t>mobilisant un réseau de </a:t>
            </a:r>
            <a:r>
              <a:rPr lang="fr-FR" sz="1600" b="1" i="1" dirty="0">
                <a:solidFill>
                  <a:srgbClr val="0028DC"/>
                </a:solidFill>
              </a:rPr>
              <a:t>centaines d’experts</a:t>
            </a:r>
            <a:endParaRPr dirty="0">
              <a:solidFill>
                <a:srgbClr val="000000"/>
              </a:solidFill>
            </a:endParaRPr>
          </a:p>
        </p:txBody>
      </p:sp>
      <p:sp>
        <p:nvSpPr>
          <p:cNvPr id="62" name="TextBox 61"/>
          <p:cNvSpPr txBox="1"/>
          <p:nvPr/>
        </p:nvSpPr>
        <p:spPr bwMode="auto">
          <a:xfrm>
            <a:off x="5770193" y="3018494"/>
            <a:ext cx="3065113" cy="1200329"/>
          </a:xfrm>
          <a:prstGeom prst="rect">
            <a:avLst/>
          </a:prstGeom>
          <a:noFill/>
        </p:spPr>
        <p:txBody>
          <a:bodyPr wrap="square" lIns="0" tIns="0" rIns="0" bIns="0" rtlCol="0">
            <a:spAutoFit/>
          </a:bodyPr>
          <a:lstStyle/>
          <a:p>
            <a:pPr algn="ctr">
              <a:defRPr/>
            </a:pPr>
            <a:r>
              <a:rPr lang="fr-FR" sz="1400" i="1">
                <a:solidFill>
                  <a:srgbClr val="00005A"/>
                </a:solidFill>
              </a:rPr>
              <a:t>Une </a:t>
            </a:r>
            <a:r>
              <a:rPr lang="fr-FR" sz="1600" b="1" i="1">
                <a:solidFill>
                  <a:srgbClr val="FF8200"/>
                </a:solidFill>
              </a:rPr>
              <a:t>vision physique de l’économie</a:t>
            </a:r>
            <a:endParaRPr>
              <a:solidFill>
                <a:srgbClr val="000000"/>
              </a:solidFill>
            </a:endParaRPr>
          </a:p>
          <a:p>
            <a:pPr algn="ctr">
              <a:defRPr/>
            </a:pPr>
            <a:r>
              <a:rPr lang="fr-FR" sz="1400" i="1">
                <a:solidFill>
                  <a:srgbClr val="00005A"/>
                </a:solidFill>
              </a:rPr>
              <a:t>Des propositions</a:t>
            </a:r>
            <a:r>
              <a:rPr lang="fr-FR" sz="1600" b="1" i="1">
                <a:solidFill>
                  <a:srgbClr val="0028DC"/>
                </a:solidFill>
              </a:rPr>
              <a:t> pragmatiques et concrètes </a:t>
            </a:r>
            <a:r>
              <a:rPr lang="fr-FR" sz="1400" i="1">
                <a:solidFill>
                  <a:srgbClr val="00005A"/>
                </a:solidFill>
              </a:rPr>
              <a:t>qui ne parient pas sur des technologies miracles</a:t>
            </a:r>
            <a:endParaRPr>
              <a:solidFill>
                <a:srgbClr val="000000"/>
              </a:solidFill>
            </a:endParaRPr>
          </a:p>
        </p:txBody>
      </p:sp>
      <p:graphicFrame>
        <p:nvGraphicFramePr>
          <p:cNvPr id="4" name="Objet 3"/>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83" name="oleObj" r:id="rId6" imgW="0" imgH="0" progId="TCLayout.ActiveDocument.1">
                  <p:embed/>
                </p:oleObj>
              </mc:Choice>
              <mc:Fallback>
                <p:oleObj name="oleObj" r:id="rId6" imgW="0" imgH="0" progId="TCLayout.ActiveDocument.1">
                  <p:embed/>
                  <p:pic>
                    <p:nvPicPr>
                      <p:cNvPr id="4" name="Objet 3"/>
                      <p:cNvPicPr/>
                      <p:nvPr/>
                    </p:nvPicPr>
                    <p:blipFill>
                      <a:blip r:embed="rId7"/>
                      <a:stretch/>
                    </p:blipFill>
                    <p:spPr bwMode="auto">
                      <a:xfrm>
                        <a:off x="1587" y="1587"/>
                        <a:ext cx="1587" cy="1587"/>
                      </a:xfrm>
                      <a:prstGeom prst="rect">
                        <a:avLst/>
                      </a:prstGeom>
                    </p:spPr>
                  </p:pic>
                </p:oleObj>
              </mc:Fallback>
            </mc:AlternateContent>
          </a:graphicData>
        </a:graphic>
      </p:graphicFrame>
      <p:pic>
        <p:nvPicPr>
          <p:cNvPr id="29" name="Image 28" descr="Une image contenant texte, jouet, graphiques vectoriels, poupée&#10;&#10;Description générée automatiquement"/>
          <p:cNvPicPr>
            <a:picLocks noChangeAspect="1"/>
          </p:cNvPicPr>
          <p:nvPr/>
        </p:nvPicPr>
        <p:blipFill>
          <a:blip r:embed="rId8"/>
          <a:stretch/>
        </p:blipFill>
        <p:spPr bwMode="auto">
          <a:xfrm>
            <a:off x="3613973" y="2017690"/>
            <a:ext cx="900000" cy="900000"/>
          </a:xfrm>
          <a:prstGeom prst="rect">
            <a:avLst/>
          </a:prstGeom>
        </p:spPr>
      </p:pic>
      <p:pic>
        <p:nvPicPr>
          <p:cNvPr id="30" name="Image 29"/>
          <p:cNvPicPr>
            <a:picLocks noChangeAspect="1"/>
          </p:cNvPicPr>
          <p:nvPr/>
        </p:nvPicPr>
        <p:blipFill>
          <a:blip r:embed="rId9"/>
          <a:stretch/>
        </p:blipFill>
        <p:spPr bwMode="auto">
          <a:xfrm>
            <a:off x="9885001" y="2017690"/>
            <a:ext cx="900000" cy="900000"/>
          </a:xfrm>
          <a:prstGeom prst="rect">
            <a:avLst/>
          </a:prstGeom>
        </p:spPr>
      </p:pic>
      <p:pic>
        <p:nvPicPr>
          <p:cNvPr id="31" name="Image 30"/>
          <p:cNvPicPr>
            <a:picLocks noChangeAspect="1"/>
          </p:cNvPicPr>
          <p:nvPr/>
        </p:nvPicPr>
        <p:blipFill>
          <a:blip r:embed="rId10"/>
          <a:stretch/>
        </p:blipFill>
        <p:spPr bwMode="auto">
          <a:xfrm>
            <a:off x="6831248" y="2017690"/>
            <a:ext cx="900000" cy="900000"/>
          </a:xfrm>
          <a:prstGeom prst="rect">
            <a:avLst/>
          </a:prstGeom>
        </p:spPr>
      </p:pic>
      <p:pic>
        <p:nvPicPr>
          <p:cNvPr id="32" name="Image 31"/>
          <p:cNvPicPr>
            <a:picLocks noChangeAspect="1"/>
          </p:cNvPicPr>
          <p:nvPr/>
        </p:nvPicPr>
        <p:blipFill>
          <a:blip r:embed="rId11"/>
          <a:stretch/>
        </p:blipFill>
        <p:spPr bwMode="auto">
          <a:xfrm>
            <a:off x="3613973" y="4161227"/>
            <a:ext cx="900000" cy="900000"/>
          </a:xfrm>
          <a:prstGeom prst="rect">
            <a:avLst/>
          </a:prstGeom>
        </p:spPr>
      </p:pic>
      <p:pic>
        <p:nvPicPr>
          <p:cNvPr id="33" name="Image 32"/>
          <p:cNvPicPr>
            <a:picLocks noChangeAspect="1"/>
          </p:cNvPicPr>
          <p:nvPr/>
        </p:nvPicPr>
        <p:blipFill>
          <a:blip r:embed="rId12"/>
          <a:stretch/>
        </p:blipFill>
        <p:spPr bwMode="auto">
          <a:xfrm>
            <a:off x="6727124" y="4361897"/>
            <a:ext cx="900000" cy="900000"/>
          </a:xfrm>
          <a:prstGeom prst="rect">
            <a:avLst/>
          </a:prstGeom>
        </p:spPr>
      </p:pic>
      <p:pic>
        <p:nvPicPr>
          <p:cNvPr id="34" name="Image 33"/>
          <p:cNvPicPr>
            <a:picLocks noChangeAspect="1"/>
          </p:cNvPicPr>
          <p:nvPr/>
        </p:nvPicPr>
        <p:blipFill>
          <a:blip r:embed="rId13"/>
          <a:stretch/>
        </p:blipFill>
        <p:spPr bwMode="auto">
          <a:xfrm>
            <a:off x="9840275" y="4161227"/>
            <a:ext cx="900000" cy="900000"/>
          </a:xfrm>
          <a:prstGeom prst="rect">
            <a:avLst/>
          </a:prstGeom>
        </p:spPr>
      </p:pic>
      <p:grpSp>
        <p:nvGrpSpPr>
          <p:cNvPr id="63" name="Group 41"/>
          <p:cNvGrpSpPr/>
          <p:nvPr/>
        </p:nvGrpSpPr>
        <p:grpSpPr bwMode="auto">
          <a:xfrm>
            <a:off x="2286969" y="2178441"/>
            <a:ext cx="370612" cy="1737345"/>
            <a:chOff x="1936104" y="3139817"/>
            <a:chExt cx="108789" cy="148942"/>
          </a:xfrm>
        </p:grpSpPr>
        <p:sp>
          <p:nvSpPr>
            <p:cNvPr id="66" name="Freeform 51"/>
            <p:cNvSpPr/>
            <p:nvPr/>
          </p:nvSpPr>
          <p:spPr bwMode="auto">
            <a:xfrm>
              <a:off x="1962298" y="3139817"/>
              <a:ext cx="82595" cy="14894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extrusionOk="0">
                  <a:moveTo>
                    <a:pt x="6" y="0"/>
                  </a:moveTo>
                  <a:lnTo>
                    <a:pt x="0" y="7"/>
                  </a:lnTo>
                  <a:lnTo>
                    <a:pt x="48" y="55"/>
                  </a:lnTo>
                  <a:lnTo>
                    <a:pt x="0" y="104"/>
                  </a:lnTo>
                  <a:lnTo>
                    <a:pt x="6" y="110"/>
                  </a:lnTo>
                  <a:lnTo>
                    <a:pt x="54" y="62"/>
                  </a:lnTo>
                  <a:lnTo>
                    <a:pt x="61" y="55"/>
                  </a:lnTo>
                  <a:lnTo>
                    <a:pt x="54" y="49"/>
                  </a:lnTo>
                  <a:lnTo>
                    <a:pt x="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a:defRPr/>
              </a:pPr>
              <a:endParaRPr lang="fr-FR" sz="1000">
                <a:solidFill>
                  <a:srgbClr val="FFFFFF"/>
                </a:solidFill>
              </a:endParaRPr>
            </a:p>
          </p:txBody>
        </p:sp>
        <p:sp>
          <p:nvSpPr>
            <p:cNvPr id="67" name="Freeform 51"/>
            <p:cNvSpPr/>
            <p:nvPr/>
          </p:nvSpPr>
          <p:spPr bwMode="auto">
            <a:xfrm>
              <a:off x="1936104" y="3139817"/>
              <a:ext cx="82595" cy="14894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extrusionOk="0">
                  <a:moveTo>
                    <a:pt x="6" y="0"/>
                  </a:moveTo>
                  <a:lnTo>
                    <a:pt x="0" y="7"/>
                  </a:lnTo>
                  <a:lnTo>
                    <a:pt x="48" y="55"/>
                  </a:lnTo>
                  <a:lnTo>
                    <a:pt x="0" y="104"/>
                  </a:lnTo>
                  <a:lnTo>
                    <a:pt x="6" y="110"/>
                  </a:lnTo>
                  <a:lnTo>
                    <a:pt x="54" y="62"/>
                  </a:lnTo>
                  <a:lnTo>
                    <a:pt x="61" y="55"/>
                  </a:lnTo>
                  <a:lnTo>
                    <a:pt x="54" y="49"/>
                  </a:lnTo>
                  <a:lnTo>
                    <a:pt x="6" y="0"/>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a:defRPr/>
              </a:pPr>
              <a:endParaRPr lang="fr-FR" sz="1000">
                <a:solidFill>
                  <a:srgbClr val="FFFFFF"/>
                </a:solidFill>
              </a:endParaRPr>
            </a:p>
          </p:txBody>
        </p:sp>
      </p:grpSp>
      <p:grpSp>
        <p:nvGrpSpPr>
          <p:cNvPr id="82" name="Group 41"/>
          <p:cNvGrpSpPr/>
          <p:nvPr/>
        </p:nvGrpSpPr>
        <p:grpSpPr bwMode="auto">
          <a:xfrm>
            <a:off x="2286969" y="4333983"/>
            <a:ext cx="370612" cy="1737345"/>
            <a:chOff x="1936104" y="3139817"/>
            <a:chExt cx="108789" cy="148942"/>
          </a:xfrm>
        </p:grpSpPr>
        <p:sp>
          <p:nvSpPr>
            <p:cNvPr id="83" name="Freeform 51"/>
            <p:cNvSpPr/>
            <p:nvPr/>
          </p:nvSpPr>
          <p:spPr bwMode="auto">
            <a:xfrm>
              <a:off x="1962298" y="3139817"/>
              <a:ext cx="82595" cy="14894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extrusionOk="0">
                  <a:moveTo>
                    <a:pt x="6" y="0"/>
                  </a:moveTo>
                  <a:lnTo>
                    <a:pt x="0" y="7"/>
                  </a:lnTo>
                  <a:lnTo>
                    <a:pt x="48" y="55"/>
                  </a:lnTo>
                  <a:lnTo>
                    <a:pt x="0" y="104"/>
                  </a:lnTo>
                  <a:lnTo>
                    <a:pt x="6" y="110"/>
                  </a:lnTo>
                  <a:lnTo>
                    <a:pt x="54" y="62"/>
                  </a:lnTo>
                  <a:lnTo>
                    <a:pt x="61" y="55"/>
                  </a:lnTo>
                  <a:lnTo>
                    <a:pt x="54" y="49"/>
                  </a:lnTo>
                  <a:lnTo>
                    <a:pt x="6" y="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a:defRPr/>
              </a:pPr>
              <a:endParaRPr lang="fr-FR" sz="1000">
                <a:solidFill>
                  <a:srgbClr val="FFFFFF"/>
                </a:solidFill>
              </a:endParaRPr>
            </a:p>
          </p:txBody>
        </p:sp>
        <p:sp>
          <p:nvSpPr>
            <p:cNvPr id="84" name="Freeform 51"/>
            <p:cNvSpPr/>
            <p:nvPr/>
          </p:nvSpPr>
          <p:spPr bwMode="auto">
            <a:xfrm>
              <a:off x="1936104" y="3139817"/>
              <a:ext cx="82595" cy="148942"/>
            </a:xfrm>
            <a:custGeom>
              <a:avLst/>
              <a:gdLst>
                <a:gd name="T0" fmla="*/ 6 w 61"/>
                <a:gd name="T1" fmla="*/ 0 h 110"/>
                <a:gd name="T2" fmla="*/ 0 w 61"/>
                <a:gd name="T3" fmla="*/ 7 h 110"/>
                <a:gd name="T4" fmla="*/ 48 w 61"/>
                <a:gd name="T5" fmla="*/ 55 h 110"/>
                <a:gd name="T6" fmla="*/ 0 w 61"/>
                <a:gd name="T7" fmla="*/ 104 h 110"/>
                <a:gd name="T8" fmla="*/ 6 w 61"/>
                <a:gd name="T9" fmla="*/ 110 h 110"/>
                <a:gd name="T10" fmla="*/ 54 w 61"/>
                <a:gd name="T11" fmla="*/ 62 h 110"/>
                <a:gd name="T12" fmla="*/ 61 w 61"/>
                <a:gd name="T13" fmla="*/ 55 h 110"/>
                <a:gd name="T14" fmla="*/ 54 w 61"/>
                <a:gd name="T15" fmla="*/ 49 h 110"/>
                <a:gd name="T16" fmla="*/ 6 w 61"/>
                <a:gd name="T1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10" extrusionOk="0">
                  <a:moveTo>
                    <a:pt x="6" y="0"/>
                  </a:moveTo>
                  <a:lnTo>
                    <a:pt x="0" y="7"/>
                  </a:lnTo>
                  <a:lnTo>
                    <a:pt x="48" y="55"/>
                  </a:lnTo>
                  <a:lnTo>
                    <a:pt x="0" y="104"/>
                  </a:lnTo>
                  <a:lnTo>
                    <a:pt x="6" y="110"/>
                  </a:lnTo>
                  <a:lnTo>
                    <a:pt x="54" y="62"/>
                  </a:lnTo>
                  <a:lnTo>
                    <a:pt x="61" y="55"/>
                  </a:lnTo>
                  <a:lnTo>
                    <a:pt x="54" y="49"/>
                  </a:lnTo>
                  <a:lnTo>
                    <a:pt x="6" y="0"/>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a:defRPr/>
              </a:pPr>
              <a:endParaRPr lang="fr-FR" sz="1000">
                <a:solidFill>
                  <a:srgbClr val="FFFFFF"/>
                </a:solidFill>
              </a:endParaRPr>
            </a:p>
          </p:txBody>
        </p:sp>
      </p:grpSp>
      <p:sp>
        <p:nvSpPr>
          <p:cNvPr id="85" name="TextBox 19"/>
          <p:cNvSpPr txBox="1"/>
          <p:nvPr/>
        </p:nvSpPr>
        <p:spPr bwMode="auto">
          <a:xfrm>
            <a:off x="38093" y="3326271"/>
            <a:ext cx="2300794" cy="461665"/>
          </a:xfrm>
          <a:prstGeom prst="rect">
            <a:avLst/>
          </a:prstGeom>
          <a:noFill/>
        </p:spPr>
        <p:txBody>
          <a:bodyPr wrap="square" rtlCol="0">
            <a:spAutoFit/>
          </a:bodyPr>
          <a:lstStyle/>
          <a:p>
            <a:pPr algn="ctr">
              <a:defRPr/>
            </a:pPr>
            <a:r>
              <a:rPr lang="fr-FR" sz="2400" b="1" dirty="0">
                <a:solidFill>
                  <a:srgbClr val="FF8200"/>
                </a:solidFill>
              </a:rPr>
              <a:t>Éclairer</a:t>
            </a:r>
            <a:endParaRPr dirty="0">
              <a:solidFill>
                <a:srgbClr val="000000"/>
              </a:solidFill>
            </a:endParaRPr>
          </a:p>
        </p:txBody>
      </p:sp>
      <p:sp>
        <p:nvSpPr>
          <p:cNvPr id="87" name="TextBox 20"/>
          <p:cNvSpPr txBox="1"/>
          <p:nvPr/>
        </p:nvSpPr>
        <p:spPr bwMode="auto">
          <a:xfrm>
            <a:off x="38093" y="5477024"/>
            <a:ext cx="2300794" cy="461665"/>
          </a:xfrm>
          <a:prstGeom prst="rect">
            <a:avLst/>
          </a:prstGeom>
          <a:noFill/>
        </p:spPr>
        <p:txBody>
          <a:bodyPr wrap="square" rtlCol="0">
            <a:spAutoFit/>
          </a:bodyPr>
          <a:lstStyle/>
          <a:p>
            <a:pPr algn="ctr">
              <a:defRPr/>
            </a:pPr>
            <a:r>
              <a:rPr lang="fr-FR" sz="2400" b="1">
                <a:solidFill>
                  <a:srgbClr val="FF8200"/>
                </a:solidFill>
              </a:rPr>
              <a:t>Influencer</a:t>
            </a:r>
            <a:endParaRPr>
              <a:solidFill>
                <a:srgbClr val="000000"/>
              </a:solidFill>
            </a:endParaRPr>
          </a:p>
        </p:txBody>
      </p:sp>
      <p:pic>
        <p:nvPicPr>
          <p:cNvPr id="88" name="Image 87"/>
          <p:cNvPicPr>
            <a:picLocks noChangeAspect="1"/>
          </p:cNvPicPr>
          <p:nvPr/>
        </p:nvPicPr>
        <p:blipFill>
          <a:blip r:embed="rId14">
            <a:duotone>
              <a:schemeClr val="accent1">
                <a:shade val="45000"/>
                <a:satMod val="135000"/>
              </a:schemeClr>
              <a:prstClr val="white"/>
            </a:duotone>
          </a:blip>
          <a:stretch/>
        </p:blipFill>
        <p:spPr bwMode="auto">
          <a:xfrm>
            <a:off x="758825" y="4557986"/>
            <a:ext cx="877763" cy="877763"/>
          </a:xfrm>
          <a:prstGeom prst="rect">
            <a:avLst/>
          </a:prstGeom>
        </p:spPr>
      </p:pic>
      <p:pic>
        <p:nvPicPr>
          <p:cNvPr id="89" name="Image 88"/>
          <p:cNvPicPr>
            <a:picLocks noChangeAspect="1"/>
          </p:cNvPicPr>
          <p:nvPr/>
        </p:nvPicPr>
        <p:blipFill>
          <a:blip r:embed="rId15">
            <a:duotone>
              <a:schemeClr val="accent1">
                <a:shade val="45000"/>
                <a:satMod val="135000"/>
              </a:schemeClr>
              <a:prstClr val="white"/>
            </a:duotone>
          </a:blip>
          <a:stretch/>
        </p:blipFill>
        <p:spPr bwMode="auto">
          <a:xfrm>
            <a:off x="695325" y="2228095"/>
            <a:ext cx="933639" cy="933639"/>
          </a:xfrm>
          <a:prstGeom prst="rect">
            <a:avLst/>
          </a:prstGeom>
        </p:spPr>
      </p:pic>
      <p:sp>
        <p:nvSpPr>
          <p:cNvPr id="35" name="Espace réservé du numéro de diapositive 1"/>
          <p:cNvSpPr>
            <a:spLocks noGrp="1"/>
          </p:cNvSpPr>
          <p:nvPr>
            <p:ph type="sldNum" sz="quarter" idx="16"/>
          </p:nvPr>
        </p:nvSpPr>
        <p:spPr bwMode="auto">
          <a:xfrm>
            <a:off x="8753475" y="6486522"/>
            <a:ext cx="2450306" cy="368300"/>
          </a:xfrm>
        </p:spPr>
        <p:txBody>
          <a:bodyPr/>
          <a:lstStyle/>
          <a:p>
            <a:pPr>
              <a:defRPr/>
            </a:pPr>
            <a:r>
              <a:rPr lang="fr-FR">
                <a:solidFill>
                  <a:srgbClr val="FFFFFF"/>
                </a:solidFill>
              </a:rPr>
              <a:t>4</a:t>
            </a:r>
            <a:endParaRPr>
              <a:solidFill>
                <a:srgbClr val="FFFFFF"/>
              </a:solidFill>
            </a:endParaRPr>
          </a:p>
        </p:txBody>
      </p:sp>
      <p:sp>
        <p:nvSpPr>
          <p:cNvPr id="37" name="TextBox 60">
            <a:extLst>
              <a:ext uri="{FF2B5EF4-FFF2-40B4-BE49-F238E27FC236}">
                <a16:creationId xmlns:a16="http://schemas.microsoft.com/office/drawing/2014/main" id="{5CB169A2-35EE-4EFE-B570-EB7FFE0E4057}"/>
              </a:ext>
            </a:extLst>
          </p:cNvPr>
          <p:cNvSpPr txBox="1"/>
          <p:nvPr/>
        </p:nvSpPr>
        <p:spPr bwMode="auto">
          <a:xfrm>
            <a:off x="9149746" y="3018494"/>
            <a:ext cx="2370510" cy="707886"/>
          </a:xfrm>
          <a:prstGeom prst="rect">
            <a:avLst/>
          </a:prstGeom>
          <a:noFill/>
        </p:spPr>
        <p:txBody>
          <a:bodyPr wrap="square" lIns="0" tIns="0" rIns="0" bIns="0" rtlCol="0">
            <a:spAutoFit/>
          </a:bodyPr>
          <a:lstStyle/>
          <a:p>
            <a:pPr algn="ctr">
              <a:defRPr/>
            </a:pPr>
            <a:r>
              <a:rPr lang="fr-FR" sz="1400" i="1" dirty="0">
                <a:solidFill>
                  <a:srgbClr val="00005A"/>
                </a:solidFill>
              </a:rPr>
              <a:t>Des </a:t>
            </a:r>
            <a:r>
              <a:rPr lang="fr-FR" sz="1600" b="1" i="1" dirty="0">
                <a:solidFill>
                  <a:srgbClr val="FF8200"/>
                </a:solidFill>
              </a:rPr>
              <a:t>analyses</a:t>
            </a:r>
            <a:r>
              <a:rPr lang="fr-FR" sz="1400" i="1" dirty="0">
                <a:solidFill>
                  <a:srgbClr val="FF8200"/>
                </a:solidFill>
              </a:rPr>
              <a:t> </a:t>
            </a:r>
            <a:r>
              <a:rPr lang="fr-FR" sz="1600" b="1" i="1" dirty="0">
                <a:solidFill>
                  <a:srgbClr val="0028DC"/>
                </a:solidFill>
              </a:rPr>
              <a:t>robustes</a:t>
            </a:r>
            <a:r>
              <a:rPr lang="fr-FR" sz="1400" i="1" dirty="0">
                <a:solidFill>
                  <a:srgbClr val="00005A"/>
                </a:solidFill>
              </a:rPr>
              <a:t> et </a:t>
            </a:r>
            <a:r>
              <a:rPr lang="fr-FR" sz="1600" b="1" i="1" dirty="0">
                <a:solidFill>
                  <a:srgbClr val="0028DC"/>
                </a:solidFill>
              </a:rPr>
              <a:t>chiffrées</a:t>
            </a:r>
            <a:r>
              <a:rPr lang="fr-FR" sz="1600" b="1" i="1" dirty="0">
                <a:solidFill>
                  <a:srgbClr val="82C8FA">
                    <a:lumMod val="60000"/>
                    <a:lumOff val="40000"/>
                  </a:srgbClr>
                </a:solidFill>
              </a:rPr>
              <a:t> </a:t>
            </a:r>
            <a:r>
              <a:rPr lang="fr-FR" sz="1400" i="1" dirty="0">
                <a:solidFill>
                  <a:srgbClr val="00005A"/>
                </a:solidFill>
              </a:rPr>
              <a:t>sur les aspects clés de la transition</a:t>
            </a:r>
            <a:endParaRPr lang="fr-FR" sz="1600" b="1" i="1" dirty="0">
              <a:solidFill>
                <a:srgbClr val="0028DC"/>
              </a:solidFill>
            </a:endParaRPr>
          </a:p>
        </p:txBody>
      </p:sp>
      <p:sp>
        <p:nvSpPr>
          <p:cNvPr id="38" name="TextBox 70">
            <a:extLst>
              <a:ext uri="{FF2B5EF4-FFF2-40B4-BE49-F238E27FC236}">
                <a16:creationId xmlns:a16="http://schemas.microsoft.com/office/drawing/2014/main" id="{B6096462-6D2D-4D17-B5F7-B56285031DAF}"/>
              </a:ext>
            </a:extLst>
          </p:cNvPr>
          <p:cNvSpPr txBox="1"/>
          <p:nvPr/>
        </p:nvSpPr>
        <p:spPr bwMode="auto">
          <a:xfrm>
            <a:off x="2623471" y="5202656"/>
            <a:ext cx="2863964" cy="954107"/>
          </a:xfrm>
          <a:prstGeom prst="rect">
            <a:avLst/>
          </a:prstGeom>
          <a:noFill/>
        </p:spPr>
        <p:txBody>
          <a:bodyPr wrap="square" lIns="0" tIns="0" rIns="0" bIns="0" rtlCol="0">
            <a:spAutoFit/>
          </a:bodyPr>
          <a:lstStyle/>
          <a:p>
            <a:pPr algn="ctr">
              <a:defRPr/>
            </a:pPr>
            <a:r>
              <a:rPr lang="fr-FR" sz="1400" i="1" dirty="0">
                <a:solidFill>
                  <a:srgbClr val="00005A"/>
                </a:solidFill>
              </a:rPr>
              <a:t>Des campagnes de </a:t>
            </a:r>
            <a:r>
              <a:rPr lang="fr-FR" sz="1600" b="1" i="1" dirty="0">
                <a:solidFill>
                  <a:srgbClr val="FF8200"/>
                </a:solidFill>
              </a:rPr>
              <a:t>communication</a:t>
            </a:r>
            <a:r>
              <a:rPr lang="fr-FR" sz="1400" i="1" dirty="0">
                <a:solidFill>
                  <a:srgbClr val="00005A"/>
                </a:solidFill>
              </a:rPr>
              <a:t> et </a:t>
            </a:r>
            <a:r>
              <a:rPr lang="fr-FR" sz="1600" b="1" i="1" dirty="0">
                <a:solidFill>
                  <a:srgbClr val="FF8200"/>
                </a:solidFill>
              </a:rPr>
              <a:t>lobbying </a:t>
            </a:r>
            <a:r>
              <a:rPr lang="fr-FR" sz="1400" i="1" dirty="0">
                <a:solidFill>
                  <a:srgbClr val="00005A"/>
                </a:solidFill>
              </a:rPr>
              <a:t>auprès des </a:t>
            </a:r>
            <a:r>
              <a:rPr lang="fr-FR" sz="1600" b="1" i="1" dirty="0">
                <a:solidFill>
                  <a:srgbClr val="0028DC"/>
                </a:solidFill>
              </a:rPr>
              <a:t>décideurs</a:t>
            </a:r>
            <a:r>
              <a:rPr lang="fr-FR" sz="1400" i="1" dirty="0">
                <a:solidFill>
                  <a:srgbClr val="00005A"/>
                </a:solidFill>
              </a:rPr>
              <a:t> </a:t>
            </a:r>
            <a:r>
              <a:rPr lang="fr-FR" sz="1600" b="1" i="1" dirty="0">
                <a:solidFill>
                  <a:srgbClr val="0028DC"/>
                </a:solidFill>
              </a:rPr>
              <a:t>politiques</a:t>
            </a:r>
            <a:r>
              <a:rPr lang="fr-FR" sz="1400" i="1" dirty="0">
                <a:solidFill>
                  <a:srgbClr val="00005A"/>
                </a:solidFill>
              </a:rPr>
              <a:t> et </a:t>
            </a:r>
            <a:r>
              <a:rPr lang="fr-FR" sz="1600" b="1" i="1" dirty="0">
                <a:solidFill>
                  <a:srgbClr val="0028DC"/>
                </a:solidFill>
              </a:rPr>
              <a:t>économiques</a:t>
            </a:r>
            <a:endParaRPr sz="1600" b="1" i="1" dirty="0">
              <a:solidFill>
                <a:srgbClr val="0028DC"/>
              </a:solidFill>
            </a:endParaRPr>
          </a:p>
        </p:txBody>
      </p:sp>
      <p:sp>
        <p:nvSpPr>
          <p:cNvPr id="39" name="TextBox 71">
            <a:extLst>
              <a:ext uri="{FF2B5EF4-FFF2-40B4-BE49-F238E27FC236}">
                <a16:creationId xmlns:a16="http://schemas.microsoft.com/office/drawing/2014/main" id="{DDFF3DA9-1F09-407A-B839-BD53A7E09FA9}"/>
              </a:ext>
            </a:extLst>
          </p:cNvPr>
          <p:cNvSpPr txBox="1"/>
          <p:nvPr/>
        </p:nvSpPr>
        <p:spPr bwMode="auto">
          <a:xfrm>
            <a:off x="5991869" y="5435750"/>
            <a:ext cx="2370510" cy="707886"/>
          </a:xfrm>
          <a:prstGeom prst="rect">
            <a:avLst/>
          </a:prstGeom>
          <a:noFill/>
        </p:spPr>
        <p:txBody>
          <a:bodyPr wrap="square" lIns="0" tIns="0" rIns="0" bIns="0" rtlCol="0">
            <a:spAutoFit/>
          </a:bodyPr>
          <a:lstStyle/>
          <a:p>
            <a:pPr algn="ctr">
              <a:defRPr/>
            </a:pPr>
            <a:r>
              <a:rPr lang="fr-FR" sz="1400" i="1" dirty="0">
                <a:solidFill>
                  <a:srgbClr val="00005A"/>
                </a:solidFill>
              </a:rPr>
              <a:t>Des </a:t>
            </a:r>
            <a:r>
              <a:rPr lang="fr-FR" sz="1600" b="1" i="1" dirty="0">
                <a:solidFill>
                  <a:srgbClr val="FF8200"/>
                </a:solidFill>
              </a:rPr>
              <a:t>événements</a:t>
            </a:r>
            <a:r>
              <a:rPr lang="fr-FR" sz="1400" b="1" i="1" dirty="0">
                <a:solidFill>
                  <a:srgbClr val="FF8200"/>
                </a:solidFill>
              </a:rPr>
              <a:t> </a:t>
            </a:r>
            <a:r>
              <a:rPr lang="fr-FR" sz="1400" i="1" dirty="0">
                <a:solidFill>
                  <a:srgbClr val="00005A"/>
                </a:solidFill>
              </a:rPr>
              <a:t>favorisant les </a:t>
            </a:r>
            <a:r>
              <a:rPr lang="fr-FR" sz="1600" b="1" i="1" dirty="0">
                <a:solidFill>
                  <a:srgbClr val="0028DC"/>
                </a:solidFill>
              </a:rPr>
              <a:t>discussions</a:t>
            </a:r>
            <a:r>
              <a:rPr lang="fr-FR" sz="1400" i="1" dirty="0">
                <a:solidFill>
                  <a:srgbClr val="00005A"/>
                </a:solidFill>
              </a:rPr>
              <a:t> entre parties prenantes</a:t>
            </a:r>
            <a:endParaRPr dirty="0">
              <a:solidFill>
                <a:srgbClr val="000000"/>
              </a:solidFill>
            </a:endParaRPr>
          </a:p>
        </p:txBody>
      </p:sp>
      <p:sp>
        <p:nvSpPr>
          <p:cNvPr id="40" name="TextBox 72">
            <a:extLst>
              <a:ext uri="{FF2B5EF4-FFF2-40B4-BE49-F238E27FC236}">
                <a16:creationId xmlns:a16="http://schemas.microsoft.com/office/drawing/2014/main" id="{93FB1C42-BCCF-4A7A-89CE-D7879E21AFB1}"/>
              </a:ext>
            </a:extLst>
          </p:cNvPr>
          <p:cNvSpPr txBox="1"/>
          <p:nvPr/>
        </p:nvSpPr>
        <p:spPr bwMode="auto">
          <a:xfrm>
            <a:off x="8835307" y="5398597"/>
            <a:ext cx="2771408" cy="984885"/>
          </a:xfrm>
          <a:prstGeom prst="rect">
            <a:avLst/>
          </a:prstGeom>
          <a:noFill/>
        </p:spPr>
        <p:txBody>
          <a:bodyPr wrap="square" lIns="0" tIns="0" rIns="0" bIns="0" rtlCol="0">
            <a:spAutoFit/>
          </a:bodyPr>
          <a:lstStyle/>
          <a:p>
            <a:pPr algn="ctr">
              <a:defRPr/>
            </a:pPr>
            <a:r>
              <a:rPr lang="fr-FR" sz="1400" i="1" dirty="0">
                <a:solidFill>
                  <a:srgbClr val="00005A"/>
                </a:solidFill>
              </a:rPr>
              <a:t>Des </a:t>
            </a:r>
            <a:r>
              <a:rPr lang="fr-FR" sz="1600" b="1" i="1" dirty="0">
                <a:solidFill>
                  <a:srgbClr val="FF8200"/>
                </a:solidFill>
              </a:rPr>
              <a:t>partenariats</a:t>
            </a:r>
            <a:r>
              <a:rPr lang="fr-FR" sz="1600" i="1" dirty="0">
                <a:solidFill>
                  <a:srgbClr val="00005A"/>
                </a:solidFill>
              </a:rPr>
              <a:t> </a:t>
            </a:r>
            <a:r>
              <a:rPr lang="fr-FR" sz="1400" i="1" dirty="0">
                <a:solidFill>
                  <a:srgbClr val="00005A"/>
                </a:solidFill>
              </a:rPr>
              <a:t>avec les organisations </a:t>
            </a:r>
            <a:r>
              <a:rPr lang="fr-FR" sz="1600" b="1" i="1" dirty="0">
                <a:solidFill>
                  <a:srgbClr val="0028DC"/>
                </a:solidFill>
              </a:rPr>
              <a:t>professionnelles</a:t>
            </a:r>
            <a:r>
              <a:rPr lang="fr-FR" sz="1400" i="1" dirty="0">
                <a:solidFill>
                  <a:srgbClr val="00005A"/>
                </a:solidFill>
              </a:rPr>
              <a:t>, le monde </a:t>
            </a:r>
            <a:r>
              <a:rPr lang="fr-FR" sz="1600" b="1" i="1" dirty="0">
                <a:solidFill>
                  <a:srgbClr val="0028DC"/>
                </a:solidFill>
              </a:rPr>
              <a:t>universitaire</a:t>
            </a:r>
            <a:r>
              <a:rPr lang="fr-FR" sz="1400" i="1" dirty="0">
                <a:solidFill>
                  <a:srgbClr val="00005A"/>
                </a:solidFill>
              </a:rPr>
              <a:t> et des acteurs </a:t>
            </a:r>
            <a:r>
              <a:rPr lang="fr-FR" sz="1600" b="1" i="1" dirty="0">
                <a:solidFill>
                  <a:srgbClr val="0028DC"/>
                </a:solidFill>
              </a:rPr>
              <a:t>internationaux</a:t>
            </a:r>
            <a:endParaRPr sz="1600" b="1" i="1" dirty="0">
              <a:solidFill>
                <a:srgbClr val="0028DC"/>
              </a:solidFill>
            </a:endParaRPr>
          </a:p>
        </p:txBody>
      </p:sp>
    </p:spTree>
    <p:extLst>
      <p:ext uri="{BB962C8B-B14F-4D97-AF65-F5344CB8AC3E}">
        <p14:creationId xmlns:p14="http://schemas.microsoft.com/office/powerpoint/2010/main" val="195645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Rectangle 23">
            <a:extLst>
              <a:ext uri="{FF2B5EF4-FFF2-40B4-BE49-F238E27FC236}">
                <a16:creationId xmlns:a16="http://schemas.microsoft.com/office/drawing/2014/main" id="{76A4C448-E7AF-456F-BFCE-B33BCECF5553}"/>
              </a:ext>
            </a:extLst>
          </p:cNvPr>
          <p:cNvSpPr/>
          <p:nvPr/>
        </p:nvSpPr>
        <p:spPr>
          <a:xfrm>
            <a:off x="0" y="-9489"/>
            <a:ext cx="7945427" cy="17432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Objet 3"/>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206" name="oleObj" r:id="rId4" imgW="0" imgH="0" progId="TCLayout.ActiveDocument.1">
                  <p:embed/>
                </p:oleObj>
              </mc:Choice>
              <mc:Fallback>
                <p:oleObj name="oleObj" r:id="rId4" imgW="0" imgH="0" progId="TCLayout.ActiveDocument.1">
                  <p:embed/>
                  <p:pic>
                    <p:nvPicPr>
                      <p:cNvPr id="4" name="Objet 3"/>
                      <p:cNvPicPr/>
                      <p:nvPr/>
                    </p:nvPicPr>
                    <p:blipFill>
                      <a:blip r:embed="rId5"/>
                      <a:stretch/>
                    </p:blipFill>
                    <p:spPr bwMode="auto">
                      <a:xfrm>
                        <a:off x="1587" y="1587"/>
                        <a:ext cx="1587" cy="1587"/>
                      </a:xfrm>
                      <a:prstGeom prst="rect">
                        <a:avLst/>
                      </a:prstGeom>
                    </p:spPr>
                  </p:pic>
                </p:oleObj>
              </mc:Fallback>
            </mc:AlternateContent>
          </a:graphicData>
        </a:graphic>
      </p:graphicFrame>
      <p:sp>
        <p:nvSpPr>
          <p:cNvPr id="2" name="Slide Number Placeholder 1"/>
          <p:cNvSpPr>
            <a:spLocks noGrp="1"/>
          </p:cNvSpPr>
          <p:nvPr>
            <p:ph type="sldNum" sz="quarter" idx="16"/>
          </p:nvPr>
        </p:nvSpPr>
        <p:spPr bwMode="auto"/>
        <p:txBody>
          <a:bodyPr/>
          <a:lstStyle/>
          <a:p>
            <a:pPr>
              <a:defRPr/>
            </a:pPr>
            <a:fld id="{00E0E155-A4C6-4C24-B5DD-AE65EC126F8C}" type="slidenum">
              <a:rPr lang="fr-FR">
                <a:solidFill>
                  <a:srgbClr val="FFFFFF"/>
                </a:solidFill>
              </a:rPr>
              <a:pPr>
                <a:defRPr/>
              </a:pPr>
              <a:t>4</a:t>
            </a:fld>
            <a:endParaRPr lang="fr-FR">
              <a:solidFill>
                <a:srgbClr val="FFFFFF"/>
              </a:solidFill>
            </a:endParaRPr>
          </a:p>
        </p:txBody>
      </p:sp>
      <p:sp>
        <p:nvSpPr>
          <p:cNvPr id="9" name="ee4pHeader1"/>
          <p:cNvSpPr txBox="1"/>
          <p:nvPr/>
        </p:nvSpPr>
        <p:spPr bwMode="auto">
          <a:xfrm>
            <a:off x="366158" y="2166902"/>
            <a:ext cx="2171826" cy="492495"/>
          </a:xfrm>
          <a:prstGeom prst="rect">
            <a:avLst/>
          </a:prstGeom>
          <a:noFill/>
          <a:ln cap="rnd">
            <a:noFill/>
          </a:ln>
        </p:spPr>
        <p:txBody>
          <a:bodyPr vert="horz" wrap="square" lIns="0" tIns="0" rIns="0" bIns="0" rtlCol="0" anchor="b" anchorCtr="0">
            <a:noAutofit/>
          </a:bodyPr>
          <a:lstStyle/>
          <a:p>
            <a:pPr marL="0" lvl="3">
              <a:defRPr/>
            </a:pPr>
            <a:r>
              <a:rPr lang="fr-FR" sz="2400" b="1">
                <a:solidFill>
                  <a:srgbClr val="0028DC"/>
                </a:solidFill>
              </a:rPr>
              <a:t>Bureau</a:t>
            </a:r>
            <a:endParaRPr>
              <a:solidFill>
                <a:srgbClr val="000000"/>
              </a:solidFill>
            </a:endParaRPr>
          </a:p>
        </p:txBody>
      </p:sp>
      <p:sp>
        <p:nvSpPr>
          <p:cNvPr id="10" name="ee4pHeader2"/>
          <p:cNvSpPr txBox="1"/>
          <p:nvPr/>
        </p:nvSpPr>
        <p:spPr bwMode="auto">
          <a:xfrm>
            <a:off x="3293130" y="2168690"/>
            <a:ext cx="2287666" cy="492495"/>
          </a:xfrm>
          <a:prstGeom prst="rect">
            <a:avLst/>
          </a:prstGeom>
          <a:noFill/>
          <a:ln cap="rnd">
            <a:noFill/>
          </a:ln>
        </p:spPr>
        <p:txBody>
          <a:bodyPr vert="horz" wrap="square" lIns="0" tIns="0" rIns="0" bIns="0" rtlCol="0" anchor="b" anchorCtr="0">
            <a:noAutofit/>
          </a:bodyPr>
          <a:lstStyle>
            <a:defPPr>
              <a:defRPr lang="fr-FR"/>
            </a:defPPr>
            <a:lvl4pPr marL="0" lvl="3">
              <a:defRPr sz="2400" b="1">
                <a:solidFill>
                  <a:schemeClr val="accent6"/>
                </a:solidFill>
              </a:defRPr>
            </a:lvl4pPr>
          </a:lstStyle>
          <a:p>
            <a:pPr lvl="3">
              <a:defRPr/>
            </a:pPr>
            <a:r>
              <a:rPr lang="fr-FR">
                <a:solidFill>
                  <a:srgbClr val="0028DC"/>
                </a:solidFill>
              </a:rPr>
              <a:t>Équipe salariée</a:t>
            </a:r>
            <a:endParaRPr>
              <a:solidFill>
                <a:srgbClr val="0028DC"/>
              </a:solidFill>
            </a:endParaRPr>
          </a:p>
        </p:txBody>
      </p:sp>
      <p:sp>
        <p:nvSpPr>
          <p:cNvPr id="11" name="ee4pHeader3"/>
          <p:cNvSpPr txBox="1"/>
          <p:nvPr/>
        </p:nvSpPr>
        <p:spPr bwMode="auto">
          <a:xfrm>
            <a:off x="6341426" y="2550168"/>
            <a:ext cx="2287666" cy="492495"/>
          </a:xfrm>
          <a:prstGeom prst="rect">
            <a:avLst/>
          </a:prstGeom>
          <a:noFill/>
          <a:ln cap="rnd">
            <a:noFill/>
          </a:ln>
        </p:spPr>
        <p:txBody>
          <a:bodyPr vert="horz" wrap="square" lIns="0" tIns="0" rIns="0" bIns="0" rtlCol="0" anchor="b" anchorCtr="0">
            <a:noAutofit/>
          </a:bodyPr>
          <a:lstStyle/>
          <a:p>
            <a:pPr marL="0" lvl="3">
              <a:defRPr/>
            </a:pPr>
            <a:r>
              <a:rPr lang="fr-FR" sz="2400" b="1" dirty="0">
                <a:solidFill>
                  <a:srgbClr val="0028DC"/>
                </a:solidFill>
              </a:rPr>
              <a:t>Chefs de projet &amp; experts</a:t>
            </a:r>
            <a:endParaRPr dirty="0">
              <a:solidFill>
                <a:srgbClr val="000000"/>
              </a:solidFill>
            </a:endParaRPr>
          </a:p>
        </p:txBody>
      </p:sp>
      <p:sp>
        <p:nvSpPr>
          <p:cNvPr id="12" name="ee4pHeader4"/>
          <p:cNvSpPr txBox="1"/>
          <p:nvPr/>
        </p:nvSpPr>
        <p:spPr bwMode="auto">
          <a:xfrm>
            <a:off x="9320311" y="2188329"/>
            <a:ext cx="2171826" cy="492495"/>
          </a:xfrm>
          <a:prstGeom prst="rect">
            <a:avLst/>
          </a:prstGeom>
          <a:noFill/>
          <a:ln cap="rnd">
            <a:noFill/>
          </a:ln>
        </p:spPr>
        <p:txBody>
          <a:bodyPr vert="horz" wrap="square" lIns="0" tIns="0" rIns="0" bIns="0" rtlCol="0" anchor="b" anchorCtr="0">
            <a:noAutofit/>
          </a:bodyPr>
          <a:lstStyle/>
          <a:p>
            <a:pPr marL="0" lvl="3">
              <a:defRPr/>
            </a:pPr>
            <a:r>
              <a:rPr lang="fr-FR" sz="2400" b="1">
                <a:solidFill>
                  <a:srgbClr val="FF8200"/>
                </a:solidFill>
              </a:rPr>
              <a:t>Bénévoles</a:t>
            </a:r>
            <a:endParaRPr>
              <a:solidFill>
                <a:srgbClr val="FF8200"/>
              </a:solidFill>
            </a:endParaRPr>
          </a:p>
        </p:txBody>
      </p:sp>
      <p:sp>
        <p:nvSpPr>
          <p:cNvPr id="14" name="Arc 13"/>
          <p:cNvSpPr/>
          <p:nvPr/>
        </p:nvSpPr>
        <p:spPr bwMode="auto">
          <a:xfrm>
            <a:off x="-589238" y="1317020"/>
            <a:ext cx="3808926" cy="5963477"/>
          </a:xfrm>
          <a:prstGeom prst="arc">
            <a:avLst>
              <a:gd name="adj1" fmla="val 17816965"/>
              <a:gd name="adj2" fmla="val 3781804"/>
            </a:avLst>
          </a:prstGeom>
          <a:noFill/>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solidFill>
                <a:srgbClr val="000000"/>
              </a:solidFill>
            </a:endParaRPr>
          </a:p>
        </p:txBody>
      </p:sp>
      <p:sp>
        <p:nvSpPr>
          <p:cNvPr id="15" name="Arc 14"/>
          <p:cNvSpPr/>
          <p:nvPr/>
        </p:nvSpPr>
        <p:spPr bwMode="auto">
          <a:xfrm>
            <a:off x="2532500" y="1317020"/>
            <a:ext cx="3808926" cy="5963477"/>
          </a:xfrm>
          <a:prstGeom prst="arc">
            <a:avLst>
              <a:gd name="adj1" fmla="val 17816965"/>
              <a:gd name="adj2" fmla="val 3781804"/>
            </a:avLst>
          </a:prstGeom>
          <a:noFill/>
          <a:ln w="28575">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solidFill>
                <a:srgbClr val="000000"/>
              </a:solidFill>
            </a:endParaRPr>
          </a:p>
        </p:txBody>
      </p:sp>
      <p:grpSp>
        <p:nvGrpSpPr>
          <p:cNvPr id="20" name="Groupe 19"/>
          <p:cNvGrpSpPr/>
          <p:nvPr/>
        </p:nvGrpSpPr>
        <p:grpSpPr>
          <a:xfrm>
            <a:off x="0" y="-9489"/>
            <a:ext cx="12223899" cy="2192544"/>
            <a:chOff x="0" y="27521"/>
            <a:chExt cx="12223899" cy="2142345"/>
          </a:xfrm>
        </p:grpSpPr>
        <p:sp>
          <p:nvSpPr>
            <p:cNvPr id="18" name="Rectangle 17"/>
            <p:cNvSpPr/>
            <p:nvPr/>
          </p:nvSpPr>
          <p:spPr bwMode="auto">
            <a:xfrm>
              <a:off x="7945428" y="27521"/>
              <a:ext cx="4278471" cy="2142345"/>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sp>
          <p:nvSpPr>
            <p:cNvPr id="17" name="Rectangle 16"/>
            <p:cNvSpPr/>
            <p:nvPr/>
          </p:nvSpPr>
          <p:spPr bwMode="auto">
            <a:xfrm>
              <a:off x="0" y="1120351"/>
              <a:ext cx="8394385" cy="1017583"/>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grpSp>
      <p:sp>
        <p:nvSpPr>
          <p:cNvPr id="5" name="ee4pContent1"/>
          <p:cNvSpPr txBox="1"/>
          <p:nvPr/>
        </p:nvSpPr>
        <p:spPr bwMode="auto">
          <a:xfrm>
            <a:off x="276453" y="3871640"/>
            <a:ext cx="919504"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rPr>
              <a:t>Jean-Marc Jancovici</a:t>
            </a:r>
            <a:endParaRPr/>
          </a:p>
        </p:txBody>
      </p:sp>
      <p:pic>
        <p:nvPicPr>
          <p:cNvPr id="37" name="Image 28"/>
          <p:cNvPicPr/>
          <p:nvPr/>
        </p:nvPicPr>
        <p:blipFill>
          <a:blip r:embed="rId6">
            <a:duotone>
              <a:schemeClr val="accent1">
                <a:shade val="45000"/>
                <a:satMod val="135000"/>
              </a:schemeClr>
              <a:prstClr val="white"/>
            </a:duotone>
          </a:blip>
          <a:srcRect t="5686" b="29652"/>
          <a:stretch/>
        </p:blipFill>
        <p:spPr bwMode="auto">
          <a:xfrm>
            <a:off x="366158" y="3107654"/>
            <a:ext cx="740093" cy="740093"/>
          </a:xfrm>
          <a:prstGeom prst="ellipse">
            <a:avLst/>
          </a:prstGeom>
          <a:ln w="9525" cap="flat" cmpd="sng" algn="ctr">
            <a:solidFill>
              <a:schemeClr val="accent1"/>
            </a:solidFill>
            <a:prstDash val="solid"/>
            <a:round/>
            <a:headEnd type="none" w="med" len="med"/>
            <a:tailEnd type="none" w="med" len="med"/>
          </a:ln>
          <a:effectLst>
            <a:softEdge rad="0"/>
          </a:effectLst>
        </p:spPr>
      </p:pic>
      <p:pic>
        <p:nvPicPr>
          <p:cNvPr id="39" name="Image 30" descr="E:\Dropbox\Events\Forum\TSF_2016\Photos participants\Photos validées\41-Laurent Morel.tif"/>
          <p:cNvPicPr/>
          <p:nvPr/>
        </p:nvPicPr>
        <p:blipFill>
          <a:blip r:embed="rId7">
            <a:duotone>
              <a:schemeClr val="accent1">
                <a:shade val="45000"/>
                <a:satMod val="135000"/>
              </a:schemeClr>
              <a:prstClr val="white"/>
            </a:duotone>
          </a:blip>
          <a:srcRect l="7061" t="9367" r="9319" b="9420"/>
          <a:stretch/>
        </p:blipFill>
        <p:spPr bwMode="auto">
          <a:xfrm>
            <a:off x="1486717" y="3107654"/>
            <a:ext cx="740093" cy="740093"/>
          </a:xfrm>
          <a:prstGeom prst="ellipse">
            <a:avLst/>
          </a:prstGeom>
          <a:ln w="9525" cap="flat" cmpd="sng" algn="ctr">
            <a:solidFill>
              <a:schemeClr val="accent1"/>
            </a:solidFill>
            <a:prstDash val="solid"/>
            <a:round/>
            <a:headEnd type="none" w="med" len="med"/>
            <a:tailEnd type="none" w="med" len="med"/>
          </a:ln>
          <a:effectLst>
            <a:softEdge rad="0"/>
          </a:effectLst>
        </p:spPr>
      </p:pic>
      <p:sp>
        <p:nvSpPr>
          <p:cNvPr id="43" name="ee4pContent1"/>
          <p:cNvSpPr txBox="1"/>
          <p:nvPr/>
        </p:nvSpPr>
        <p:spPr bwMode="auto">
          <a:xfrm>
            <a:off x="1397011" y="3927721"/>
            <a:ext cx="919504"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rPr>
              <a:t>Laurent Morel</a:t>
            </a:r>
            <a:endParaRPr/>
          </a:p>
        </p:txBody>
      </p:sp>
      <p:pic>
        <p:nvPicPr>
          <p:cNvPr id="38" name="Image 29"/>
          <p:cNvPicPr>
            <a:picLocks noChangeAspect="1"/>
          </p:cNvPicPr>
          <p:nvPr/>
        </p:nvPicPr>
        <p:blipFill>
          <a:blip r:embed="rId8">
            <a:duotone>
              <a:schemeClr val="accent1">
                <a:shade val="45000"/>
                <a:satMod val="135000"/>
              </a:schemeClr>
              <a:prstClr val="white"/>
            </a:duotone>
          </a:blip>
          <a:stretch/>
        </p:blipFill>
        <p:spPr bwMode="auto">
          <a:xfrm>
            <a:off x="366159" y="4442698"/>
            <a:ext cx="740093" cy="740093"/>
          </a:xfrm>
          <a:prstGeom prst="ellipse">
            <a:avLst/>
          </a:prstGeom>
          <a:ln w="9525" cap="flat" cmpd="sng" algn="ctr">
            <a:solidFill>
              <a:schemeClr val="accent1"/>
            </a:solidFill>
            <a:prstDash val="solid"/>
            <a:round/>
            <a:headEnd type="none" w="med" len="med"/>
            <a:tailEnd type="none" w="med" len="med"/>
          </a:ln>
          <a:effectLst>
            <a:softEdge rad="0"/>
          </a:effectLst>
        </p:spPr>
      </p:pic>
      <p:pic>
        <p:nvPicPr>
          <p:cNvPr id="41" name="Image 32" descr="E:\Dropbox\Events\Forum\TSF_2016\Photos participants\Photos validées\22-G.Ferone.png"/>
          <p:cNvPicPr/>
          <p:nvPr/>
        </p:nvPicPr>
        <p:blipFill>
          <a:blip r:embed="rId9">
            <a:duotone>
              <a:schemeClr val="accent1">
                <a:shade val="45000"/>
                <a:satMod val="135000"/>
              </a:schemeClr>
              <a:prstClr val="white"/>
            </a:duotone>
          </a:blip>
          <a:stretch/>
        </p:blipFill>
        <p:spPr bwMode="auto">
          <a:xfrm>
            <a:off x="1486717" y="4442698"/>
            <a:ext cx="740093" cy="740093"/>
          </a:xfrm>
          <a:prstGeom prst="ellipse">
            <a:avLst/>
          </a:prstGeom>
          <a:ln w="9525" cap="flat" cmpd="sng" algn="ctr">
            <a:solidFill>
              <a:schemeClr val="accent1"/>
            </a:solidFill>
            <a:prstDash val="solid"/>
            <a:round/>
            <a:headEnd type="none" w="med" len="med"/>
            <a:tailEnd type="none" w="med" len="med"/>
          </a:ln>
          <a:effectLst>
            <a:softEdge rad="0"/>
          </a:effectLst>
        </p:spPr>
      </p:pic>
      <p:sp>
        <p:nvSpPr>
          <p:cNvPr id="44" name="ee4pContent1"/>
          <p:cNvSpPr txBox="1"/>
          <p:nvPr/>
        </p:nvSpPr>
        <p:spPr bwMode="auto">
          <a:xfrm>
            <a:off x="276453" y="5206684"/>
            <a:ext cx="919504"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rPr>
              <a:t>Michel Lepetit</a:t>
            </a:r>
            <a:endParaRPr/>
          </a:p>
        </p:txBody>
      </p:sp>
      <p:sp>
        <p:nvSpPr>
          <p:cNvPr id="46" name="ee4pContent1"/>
          <p:cNvSpPr txBox="1"/>
          <p:nvPr/>
        </p:nvSpPr>
        <p:spPr bwMode="auto">
          <a:xfrm>
            <a:off x="1231558" y="5206684"/>
            <a:ext cx="1250409"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rPr>
              <a:t>Geneviève Férone-Creuzet</a:t>
            </a:r>
            <a:endParaRPr/>
          </a:p>
        </p:txBody>
      </p:sp>
      <p:graphicFrame>
        <p:nvGraphicFramePr>
          <p:cNvPr id="16" name="Objet 15"/>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207" name="oleObj" r:id="rId10" imgW="0" imgH="0" progId="TCLayout.ActiveDocument.1">
                  <p:embed/>
                </p:oleObj>
              </mc:Choice>
              <mc:Fallback>
                <p:oleObj name="oleObj" r:id="rId10" imgW="0" imgH="0" progId="TCLayout.ActiveDocument.1">
                  <p:embed/>
                  <p:pic>
                    <p:nvPicPr>
                      <p:cNvPr id="16" name="Objet 15"/>
                      <p:cNvPicPr/>
                      <p:nvPr/>
                    </p:nvPicPr>
                    <p:blipFill>
                      <a:blip r:embed="rId11"/>
                      <a:stretch/>
                    </p:blipFill>
                    <p:spPr bwMode="auto">
                      <a:xfrm>
                        <a:off x="1587" y="1587"/>
                        <a:ext cx="1587" cy="1587"/>
                      </a:xfrm>
                      <a:prstGeom prst="rect">
                        <a:avLst/>
                      </a:prstGeom>
                    </p:spPr>
                  </p:pic>
                </p:oleObj>
              </mc:Fallback>
            </mc:AlternateContent>
          </a:graphicData>
        </a:graphic>
      </p:graphicFrame>
      <p:sp>
        <p:nvSpPr>
          <p:cNvPr id="51" name="ee4pContent1"/>
          <p:cNvSpPr txBox="1"/>
          <p:nvPr/>
        </p:nvSpPr>
        <p:spPr bwMode="auto">
          <a:xfrm>
            <a:off x="4311746" y="3284003"/>
            <a:ext cx="1635010"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solidFill>
                  <a:srgbClr val="00005A"/>
                </a:solidFill>
              </a:rPr>
              <a:t>Matthieu Auzanneau </a:t>
            </a:r>
            <a:r>
              <a:rPr lang="fr-FR" sz="1400" i="1">
                <a:solidFill>
                  <a:srgbClr val="00005A"/>
                </a:solidFill>
              </a:rPr>
              <a:t>Directeur</a:t>
            </a:r>
            <a:endParaRPr/>
          </a:p>
        </p:txBody>
      </p:sp>
      <p:pic>
        <p:nvPicPr>
          <p:cNvPr id="52" name="Picture 4" descr="https://theshiftproject.org/wp-content/uploads/2019/10/matthieu-Auzanneau-150x150.jpg"/>
          <p:cNvPicPr>
            <a:picLocks noChangeAspect="1" noChangeArrowheads="1"/>
          </p:cNvPicPr>
          <p:nvPr/>
        </p:nvPicPr>
        <p:blipFill>
          <a:blip r:embed="rId12">
            <a:duotone>
              <a:schemeClr val="accent1">
                <a:shade val="45000"/>
                <a:satMod val="135000"/>
              </a:schemeClr>
              <a:prstClr val="white"/>
            </a:duotone>
          </a:blip>
          <a:stretch/>
        </p:blipFill>
        <p:spPr bwMode="auto">
          <a:xfrm>
            <a:off x="3446169" y="3038858"/>
            <a:ext cx="740093" cy="740093"/>
          </a:xfrm>
          <a:prstGeom prst="ellipse">
            <a:avLst/>
          </a:prstGeom>
          <a:ln w="9525" cap="flat" cmpd="sng" algn="ctr">
            <a:solidFill>
              <a:schemeClr val="accent1"/>
            </a:solidFill>
            <a:prstDash val="solid"/>
            <a:round/>
            <a:headEnd type="none" w="med" len="med"/>
            <a:tailEnd type="none" w="med" len="med"/>
          </a:ln>
          <a:effectLst>
            <a:softEdge rad="0"/>
          </a:effectLst>
        </p:spPr>
      </p:pic>
      <p:sp>
        <p:nvSpPr>
          <p:cNvPr id="53" name="ee4pContent1"/>
          <p:cNvSpPr txBox="1"/>
          <p:nvPr/>
        </p:nvSpPr>
        <p:spPr bwMode="auto">
          <a:xfrm>
            <a:off x="4312847" y="3985384"/>
            <a:ext cx="1792408"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solidFill>
                  <a:srgbClr val="00005A"/>
                </a:solidFill>
              </a:rPr>
              <a:t>Employés salariés</a:t>
            </a:r>
            <a:endParaRPr lang="fr-FR" sz="1400"/>
          </a:p>
        </p:txBody>
      </p:sp>
      <p:sp>
        <p:nvSpPr>
          <p:cNvPr id="54" name="ee4pContent1"/>
          <p:cNvSpPr txBox="1"/>
          <p:nvPr/>
        </p:nvSpPr>
        <p:spPr bwMode="auto">
          <a:xfrm>
            <a:off x="3563353" y="3976932"/>
            <a:ext cx="740093"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2800" b="1">
                <a:solidFill>
                  <a:srgbClr val="FF8200"/>
                </a:solidFill>
              </a:rPr>
              <a:t>20+</a:t>
            </a:r>
            <a:endParaRPr lang="fr-FR" sz="1400" b="1">
              <a:solidFill>
                <a:srgbClr val="FF8200"/>
              </a:solidFill>
            </a:endParaRPr>
          </a:p>
        </p:txBody>
      </p:sp>
      <p:sp>
        <p:nvSpPr>
          <p:cNvPr id="56" name="ee4pContent1"/>
          <p:cNvSpPr txBox="1"/>
          <p:nvPr/>
        </p:nvSpPr>
        <p:spPr bwMode="auto">
          <a:xfrm>
            <a:off x="4303590" y="4611276"/>
            <a:ext cx="1792408"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t>Recherche </a:t>
            </a:r>
            <a:endParaRPr/>
          </a:p>
        </p:txBody>
      </p:sp>
      <p:sp>
        <p:nvSpPr>
          <p:cNvPr id="57" name="ee4pContent1"/>
          <p:cNvSpPr txBox="1"/>
          <p:nvPr/>
        </p:nvSpPr>
        <p:spPr bwMode="auto">
          <a:xfrm>
            <a:off x="4303590" y="5136978"/>
            <a:ext cx="1792408"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dirty="0"/>
              <a:t>Influence </a:t>
            </a:r>
            <a:endParaRPr dirty="0"/>
          </a:p>
        </p:txBody>
      </p:sp>
      <p:sp>
        <p:nvSpPr>
          <p:cNvPr id="58" name="ee4pContent1"/>
          <p:cNvSpPr txBox="1"/>
          <p:nvPr/>
        </p:nvSpPr>
        <p:spPr bwMode="auto">
          <a:xfrm>
            <a:off x="4303590" y="5662681"/>
            <a:ext cx="1792408"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t>Partenariats</a:t>
            </a:r>
            <a:endParaRPr dirty="0"/>
          </a:p>
        </p:txBody>
      </p:sp>
      <p:sp>
        <p:nvSpPr>
          <p:cNvPr id="73" name="ee4pContent1"/>
          <p:cNvSpPr txBox="1"/>
          <p:nvPr/>
        </p:nvSpPr>
        <p:spPr bwMode="auto">
          <a:xfrm>
            <a:off x="7347804" y="3451244"/>
            <a:ext cx="1368266"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solidFill>
                  <a:srgbClr val="00005A"/>
                </a:solidFill>
              </a:rPr>
              <a:t>Chefs de projet</a:t>
            </a:r>
            <a:endParaRPr lang="fr-FR" sz="1400"/>
          </a:p>
        </p:txBody>
      </p:sp>
      <p:sp>
        <p:nvSpPr>
          <p:cNvPr id="74" name="ee4pContent1"/>
          <p:cNvSpPr txBox="1"/>
          <p:nvPr/>
        </p:nvSpPr>
        <p:spPr bwMode="auto">
          <a:xfrm>
            <a:off x="6594498" y="3435840"/>
            <a:ext cx="740093"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2800" b="1">
                <a:solidFill>
                  <a:srgbClr val="FF8200"/>
                </a:solidFill>
              </a:rPr>
              <a:t>20+</a:t>
            </a:r>
            <a:endParaRPr lang="fr-FR" sz="1400" b="1">
              <a:solidFill>
                <a:srgbClr val="FF8200"/>
              </a:solidFill>
            </a:endParaRPr>
          </a:p>
        </p:txBody>
      </p:sp>
      <p:sp>
        <p:nvSpPr>
          <p:cNvPr id="79" name="ee4pContent1"/>
          <p:cNvSpPr txBox="1"/>
          <p:nvPr/>
        </p:nvSpPr>
        <p:spPr bwMode="auto">
          <a:xfrm>
            <a:off x="6486823" y="5662681"/>
            <a:ext cx="1947619" cy="765735"/>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rPr>
              <a:t>En charge de piloter les travaux du Shift Project</a:t>
            </a:r>
            <a:endParaRPr lang="fr-FR" sz="1400"/>
          </a:p>
        </p:txBody>
      </p:sp>
      <p:sp>
        <p:nvSpPr>
          <p:cNvPr id="80" name="ee4pContent1"/>
          <p:cNvSpPr txBox="1"/>
          <p:nvPr/>
        </p:nvSpPr>
        <p:spPr bwMode="auto">
          <a:xfrm>
            <a:off x="10732168" y="3109582"/>
            <a:ext cx="1118937"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solidFill>
                  <a:srgbClr val="00005A"/>
                </a:solidFill>
              </a:rPr>
              <a:t>Shifters et Shifteuses</a:t>
            </a:r>
            <a:endParaRPr lang="fr-FR" sz="1400"/>
          </a:p>
        </p:txBody>
      </p:sp>
      <p:sp>
        <p:nvSpPr>
          <p:cNvPr id="81" name="ee4pContent1"/>
          <p:cNvSpPr txBox="1"/>
          <p:nvPr/>
        </p:nvSpPr>
        <p:spPr bwMode="auto">
          <a:xfrm>
            <a:off x="9324848" y="3109582"/>
            <a:ext cx="740093"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2800" b="1" dirty="0">
                <a:solidFill>
                  <a:srgbClr val="FF8200"/>
                </a:solidFill>
              </a:rPr>
              <a:t>20 000+</a:t>
            </a:r>
            <a:endParaRPr lang="fr-FR" sz="1400" b="1" dirty="0">
              <a:solidFill>
                <a:srgbClr val="FF8200"/>
              </a:solidFill>
            </a:endParaRPr>
          </a:p>
        </p:txBody>
      </p:sp>
      <p:sp>
        <p:nvSpPr>
          <p:cNvPr id="83" name="ee4pContent1"/>
          <p:cNvSpPr txBox="1"/>
          <p:nvPr/>
        </p:nvSpPr>
        <p:spPr bwMode="auto">
          <a:xfrm>
            <a:off x="9324313" y="4791081"/>
            <a:ext cx="2172362" cy="1428759"/>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1400">
                <a:solidFill>
                  <a:srgbClr val="00005A"/>
                </a:solidFill>
                <a:ea typeface="Tahoma"/>
                <a:cs typeface="Tahoma"/>
              </a:rPr>
              <a:t>Réseau international nous appuyant dans nos travaux, diffusant les idées du Shift, s’informant et se formant sur les enjeux énergie-climat. </a:t>
            </a:r>
            <a:endParaRPr lang="fr-FR" sz="1400"/>
          </a:p>
        </p:txBody>
      </p:sp>
      <p:pic>
        <p:nvPicPr>
          <p:cNvPr id="3" name="Image 2"/>
          <p:cNvPicPr>
            <a:picLocks noChangeAspect="1"/>
          </p:cNvPicPr>
          <p:nvPr/>
        </p:nvPicPr>
        <p:blipFill>
          <a:blip r:embed="rId13">
            <a:duotone>
              <a:schemeClr val="accent1">
                <a:shade val="45000"/>
                <a:satMod val="135000"/>
              </a:schemeClr>
              <a:prstClr val="white"/>
            </a:duotone>
          </a:blip>
          <a:stretch/>
        </p:blipFill>
        <p:spPr bwMode="auto">
          <a:xfrm>
            <a:off x="3733153" y="4646772"/>
            <a:ext cx="425040" cy="425040"/>
          </a:xfrm>
          <a:prstGeom prst="rect">
            <a:avLst/>
          </a:prstGeom>
        </p:spPr>
      </p:pic>
      <p:pic>
        <p:nvPicPr>
          <p:cNvPr id="6" name="Image 5"/>
          <p:cNvPicPr>
            <a:picLocks noChangeAspect="1"/>
          </p:cNvPicPr>
          <p:nvPr/>
        </p:nvPicPr>
        <p:blipFill>
          <a:blip r:embed="rId14">
            <a:duotone>
              <a:schemeClr val="accent1">
                <a:shade val="45000"/>
                <a:satMod val="135000"/>
              </a:schemeClr>
              <a:prstClr val="white"/>
            </a:duotone>
          </a:blip>
          <a:stretch/>
        </p:blipFill>
        <p:spPr bwMode="auto">
          <a:xfrm>
            <a:off x="7055688" y="4732034"/>
            <a:ext cx="809887" cy="809887"/>
          </a:xfrm>
          <a:prstGeom prst="rect">
            <a:avLst/>
          </a:prstGeom>
        </p:spPr>
      </p:pic>
      <p:pic>
        <p:nvPicPr>
          <p:cNvPr id="7" name="Image 6"/>
          <p:cNvPicPr>
            <a:picLocks noChangeAspect="1"/>
          </p:cNvPicPr>
          <p:nvPr/>
        </p:nvPicPr>
        <p:blipFill>
          <a:blip r:embed="rId15">
            <a:duotone>
              <a:schemeClr val="accent1">
                <a:shade val="45000"/>
                <a:satMod val="135000"/>
              </a:schemeClr>
              <a:prstClr val="white"/>
            </a:duotone>
          </a:blip>
          <a:stretch/>
        </p:blipFill>
        <p:spPr bwMode="auto">
          <a:xfrm>
            <a:off x="3733153" y="5698303"/>
            <a:ext cx="425040" cy="425040"/>
          </a:xfrm>
          <a:prstGeom prst="rect">
            <a:avLst/>
          </a:prstGeom>
        </p:spPr>
      </p:pic>
      <p:pic>
        <p:nvPicPr>
          <p:cNvPr id="8" name="Image 7"/>
          <p:cNvPicPr>
            <a:picLocks noChangeAspect="1"/>
          </p:cNvPicPr>
          <p:nvPr/>
        </p:nvPicPr>
        <p:blipFill>
          <a:blip r:embed="rId16">
            <a:duotone>
              <a:schemeClr val="accent1">
                <a:shade val="45000"/>
                <a:satMod val="135000"/>
              </a:schemeClr>
              <a:prstClr val="white"/>
            </a:duotone>
          </a:blip>
          <a:stretch/>
        </p:blipFill>
        <p:spPr bwMode="auto">
          <a:xfrm>
            <a:off x="9962265" y="3809022"/>
            <a:ext cx="896989" cy="896989"/>
          </a:xfrm>
          <a:prstGeom prst="rect">
            <a:avLst/>
          </a:prstGeom>
        </p:spPr>
      </p:pic>
      <p:pic>
        <p:nvPicPr>
          <p:cNvPr id="13" name="Image 12"/>
          <p:cNvPicPr>
            <a:picLocks noChangeAspect="1"/>
          </p:cNvPicPr>
          <p:nvPr/>
        </p:nvPicPr>
        <p:blipFill>
          <a:blip r:embed="rId17">
            <a:duotone>
              <a:schemeClr val="accent1">
                <a:shade val="45000"/>
                <a:satMod val="135000"/>
              </a:schemeClr>
              <a:prstClr val="white"/>
            </a:duotone>
          </a:blip>
          <a:stretch/>
        </p:blipFill>
        <p:spPr bwMode="auto">
          <a:xfrm>
            <a:off x="3733153" y="5156119"/>
            <a:ext cx="453376" cy="453376"/>
          </a:xfrm>
          <a:prstGeom prst="rect">
            <a:avLst/>
          </a:prstGeom>
        </p:spPr>
      </p:pic>
      <p:pic>
        <p:nvPicPr>
          <p:cNvPr id="19" name="Image 18"/>
          <p:cNvPicPr>
            <a:picLocks noChangeAspect="1"/>
          </p:cNvPicPr>
          <p:nvPr/>
        </p:nvPicPr>
        <p:blipFill>
          <a:blip r:embed="rId18"/>
          <a:stretch/>
        </p:blipFill>
        <p:spPr bwMode="auto">
          <a:xfrm>
            <a:off x="5213703" y="821983"/>
            <a:ext cx="1898990" cy="749169"/>
          </a:xfrm>
          <a:prstGeom prst="rect">
            <a:avLst/>
          </a:prstGeom>
        </p:spPr>
      </p:pic>
      <p:pic>
        <p:nvPicPr>
          <p:cNvPr id="59" name="Image 58"/>
          <p:cNvPicPr>
            <a:picLocks noChangeAspect="1"/>
          </p:cNvPicPr>
          <p:nvPr/>
        </p:nvPicPr>
        <p:blipFill>
          <a:blip r:embed="rId19"/>
          <a:stretch/>
        </p:blipFill>
        <p:spPr bwMode="auto">
          <a:xfrm>
            <a:off x="9176342" y="609436"/>
            <a:ext cx="1852723" cy="939051"/>
          </a:xfrm>
          <a:prstGeom prst="rect">
            <a:avLst/>
          </a:prstGeom>
        </p:spPr>
      </p:pic>
      <p:sp>
        <p:nvSpPr>
          <p:cNvPr id="45" name="Arc 44"/>
          <p:cNvSpPr/>
          <p:nvPr/>
        </p:nvSpPr>
        <p:spPr bwMode="auto">
          <a:xfrm>
            <a:off x="5599852" y="-590187"/>
            <a:ext cx="3428493" cy="9572767"/>
          </a:xfrm>
          <a:custGeom>
            <a:avLst/>
            <a:gdLst>
              <a:gd name="connsiteX0" fmla="*/ 5008002 w 5847993"/>
              <a:gd name="connsiteY0" fmla="*/ 1744677 h 11687420"/>
              <a:gd name="connsiteX1" fmla="*/ 5847993 w 5847993"/>
              <a:gd name="connsiteY1" fmla="*/ 5843187 h 11687420"/>
              <a:gd name="connsiteX2" fmla="*/ 5008909 w 5847993"/>
              <a:gd name="connsiteY2" fmla="*/ 9940899 h 11687420"/>
              <a:gd name="connsiteX3" fmla="*/ 2923997 w 5847993"/>
              <a:gd name="connsiteY3" fmla="*/ 5843710 h 11687420"/>
              <a:gd name="connsiteX4" fmla="*/ 5008002 w 5847993"/>
              <a:gd name="connsiteY4" fmla="*/ 1744677 h 11687420"/>
              <a:gd name="connsiteX0" fmla="*/ 5008002 w 5847993"/>
              <a:gd name="connsiteY0" fmla="*/ 1744677 h 11687420"/>
              <a:gd name="connsiteX1" fmla="*/ 5847993 w 5847993"/>
              <a:gd name="connsiteY1" fmla="*/ 5843187 h 11687420"/>
              <a:gd name="connsiteX2" fmla="*/ 5008909 w 5847993"/>
              <a:gd name="connsiteY2" fmla="*/ 9940899 h 11687420"/>
              <a:gd name="connsiteX0" fmla="*/ 2084005 w 3428493"/>
              <a:gd name="connsiteY0" fmla="*/ 0 h 8196222"/>
              <a:gd name="connsiteX1" fmla="*/ 2923996 w 3428493"/>
              <a:gd name="connsiteY1" fmla="*/ 4098510 h 8196222"/>
              <a:gd name="connsiteX2" fmla="*/ 2084912 w 3428493"/>
              <a:gd name="connsiteY2" fmla="*/ 8196222 h 8196222"/>
              <a:gd name="connsiteX3" fmla="*/ 0 w 3428493"/>
              <a:gd name="connsiteY3" fmla="*/ 4099033 h 8196222"/>
              <a:gd name="connsiteX4" fmla="*/ 2084005 w 3428493"/>
              <a:gd name="connsiteY4" fmla="*/ 0 h 8196222"/>
              <a:gd name="connsiteX0" fmla="*/ 2084005 w 3428493"/>
              <a:gd name="connsiteY0" fmla="*/ 0 h 8196222"/>
              <a:gd name="connsiteX1" fmla="*/ 3428493 w 3428493"/>
              <a:gd name="connsiteY1" fmla="*/ 4098510 h 8196222"/>
              <a:gd name="connsiteX2" fmla="*/ 2084912 w 3428493"/>
              <a:gd name="connsiteY2" fmla="*/ 8196222 h 8196222"/>
              <a:gd name="connsiteX0" fmla="*/ 2084005 w 3428493"/>
              <a:gd name="connsiteY0" fmla="*/ 0 h 8196222"/>
              <a:gd name="connsiteX1" fmla="*/ 2923996 w 3428493"/>
              <a:gd name="connsiteY1" fmla="*/ 4098510 h 8196222"/>
              <a:gd name="connsiteX2" fmla="*/ 2084912 w 3428493"/>
              <a:gd name="connsiteY2" fmla="*/ 8196222 h 8196222"/>
              <a:gd name="connsiteX3" fmla="*/ 0 w 3428493"/>
              <a:gd name="connsiteY3" fmla="*/ 4099033 h 8196222"/>
              <a:gd name="connsiteX4" fmla="*/ 2084005 w 3428493"/>
              <a:gd name="connsiteY4" fmla="*/ 0 h 8196222"/>
              <a:gd name="connsiteX0" fmla="*/ 2320488 w 3428493"/>
              <a:gd name="connsiteY0" fmla="*/ 499443 h 8196222"/>
              <a:gd name="connsiteX1" fmla="*/ 3428493 w 3428493"/>
              <a:gd name="connsiteY1" fmla="*/ 4098510 h 8196222"/>
              <a:gd name="connsiteX2" fmla="*/ 2084912 w 3428493"/>
              <a:gd name="connsiteY2" fmla="*/ 8196222 h 8196222"/>
              <a:gd name="connsiteX0" fmla="*/ 2084005 w 3428493"/>
              <a:gd name="connsiteY0" fmla="*/ 0 h 8196222"/>
              <a:gd name="connsiteX1" fmla="*/ 2923996 w 3428493"/>
              <a:gd name="connsiteY1" fmla="*/ 4098510 h 8196222"/>
              <a:gd name="connsiteX2" fmla="*/ 2084912 w 3428493"/>
              <a:gd name="connsiteY2" fmla="*/ 8196222 h 8196222"/>
              <a:gd name="connsiteX3" fmla="*/ 0 w 3428493"/>
              <a:gd name="connsiteY3" fmla="*/ 4099033 h 8196222"/>
              <a:gd name="connsiteX4" fmla="*/ 2084005 w 3428493"/>
              <a:gd name="connsiteY4" fmla="*/ 0 h 8196222"/>
              <a:gd name="connsiteX0" fmla="*/ 2320488 w 3428493"/>
              <a:gd name="connsiteY0" fmla="*/ 499443 h 8196222"/>
              <a:gd name="connsiteX1" fmla="*/ 3428493 w 3428493"/>
              <a:gd name="connsiteY1" fmla="*/ 4098510 h 8196222"/>
              <a:gd name="connsiteX2" fmla="*/ 2810126 w 3428493"/>
              <a:gd name="connsiteY2" fmla="*/ 6360431 h 8196222"/>
              <a:gd name="connsiteX0" fmla="*/ 2084005 w 3428493"/>
              <a:gd name="connsiteY0" fmla="*/ 0 h 8196222"/>
              <a:gd name="connsiteX1" fmla="*/ 2923996 w 3428493"/>
              <a:gd name="connsiteY1" fmla="*/ 4098510 h 8196222"/>
              <a:gd name="connsiteX2" fmla="*/ 2084912 w 3428493"/>
              <a:gd name="connsiteY2" fmla="*/ 8196222 h 8196222"/>
              <a:gd name="connsiteX3" fmla="*/ 0 w 3428493"/>
              <a:gd name="connsiteY3" fmla="*/ 4099033 h 8196222"/>
              <a:gd name="connsiteX4" fmla="*/ 2084005 w 3428493"/>
              <a:gd name="connsiteY4" fmla="*/ 0 h 8196222"/>
              <a:gd name="connsiteX0" fmla="*/ 2320488 w 3428493"/>
              <a:gd name="connsiteY0" fmla="*/ 499443 h 8196222"/>
              <a:gd name="connsiteX1" fmla="*/ 3428493 w 3428493"/>
              <a:gd name="connsiteY1" fmla="*/ 4098510 h 8196222"/>
              <a:gd name="connsiteX2" fmla="*/ 2810126 w 3428493"/>
              <a:gd name="connsiteY2" fmla="*/ 6360431 h 8196222"/>
            </a:gdLst>
            <a:ahLst/>
            <a:cxnLst>
              <a:cxn ang="0">
                <a:pos x="connsiteX0" y="connsiteY0"/>
              </a:cxn>
              <a:cxn ang="0">
                <a:pos x="connsiteX1" y="connsiteY1"/>
              </a:cxn>
              <a:cxn ang="0">
                <a:pos x="connsiteX2" y="connsiteY2"/>
              </a:cxn>
            </a:cxnLst>
            <a:rect l="l" t="t" r="r" b="b"/>
            <a:pathLst>
              <a:path w="3428493" h="8196222" stroke="0" extrusionOk="0">
                <a:moveTo>
                  <a:pt x="2084005" y="0"/>
                </a:moveTo>
                <a:cubicBezTo>
                  <a:pt x="2622238" y="1092978"/>
                  <a:pt x="2923928" y="2564990"/>
                  <a:pt x="2923996" y="4098510"/>
                </a:cubicBezTo>
                <a:cubicBezTo>
                  <a:pt x="2924065" y="5631497"/>
                  <a:pt x="2622716" y="7103149"/>
                  <a:pt x="2084912" y="8196222"/>
                </a:cubicBezTo>
                <a:lnTo>
                  <a:pt x="0" y="4099033"/>
                </a:lnTo>
                <a:lnTo>
                  <a:pt x="2084005" y="0"/>
                </a:lnTo>
                <a:close/>
              </a:path>
              <a:path w="3428493" h="8196222" fill="none" extrusionOk="0">
                <a:moveTo>
                  <a:pt x="2320488" y="499443"/>
                </a:moveTo>
                <a:cubicBezTo>
                  <a:pt x="2858721" y="1592421"/>
                  <a:pt x="3428425" y="2564990"/>
                  <a:pt x="3428493" y="4098510"/>
                </a:cubicBezTo>
                <a:cubicBezTo>
                  <a:pt x="3428562" y="5631497"/>
                  <a:pt x="3332164" y="5415841"/>
                  <a:pt x="2810126" y="6360431"/>
                </a:cubicBezTo>
              </a:path>
            </a:pathLst>
          </a:custGeom>
          <a:noFill/>
          <a:ln w="28575"/>
        </p:spPr>
        <p:style>
          <a:lnRef idx="1">
            <a:schemeClr val="accent1"/>
          </a:lnRef>
          <a:fillRef idx="0">
            <a:schemeClr val="accent1"/>
          </a:fillRef>
          <a:effectRef idx="0">
            <a:schemeClr val="accent1"/>
          </a:effectRef>
          <a:fontRef idx="minor">
            <a:schemeClr val="tx1"/>
          </a:fontRef>
        </p:style>
        <p:txBody>
          <a:bodyPr rtlCol="0" anchor="ctr"/>
          <a:lstStyle/>
          <a:p>
            <a:pPr algn="ctr">
              <a:defRPr/>
            </a:pPr>
            <a:endParaRPr lang="fr-FR">
              <a:solidFill>
                <a:srgbClr val="000000"/>
              </a:solidFill>
            </a:endParaRPr>
          </a:p>
        </p:txBody>
      </p:sp>
      <p:grpSp>
        <p:nvGrpSpPr>
          <p:cNvPr id="25" name="Groupe 24"/>
          <p:cNvGrpSpPr/>
          <p:nvPr/>
        </p:nvGrpSpPr>
        <p:grpSpPr>
          <a:xfrm>
            <a:off x="7262949" y="68020"/>
            <a:ext cx="1511856" cy="2088928"/>
            <a:chOff x="7262949" y="68020"/>
            <a:chExt cx="1511856" cy="2088928"/>
          </a:xfrm>
        </p:grpSpPr>
        <p:sp>
          <p:nvSpPr>
            <p:cNvPr id="21" name="Triangle rectangle 20"/>
            <p:cNvSpPr/>
            <p:nvPr/>
          </p:nvSpPr>
          <p:spPr bwMode="auto">
            <a:xfrm rot="449998">
              <a:off x="7847358" y="154777"/>
              <a:ext cx="927447" cy="161581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sp>
          <p:nvSpPr>
            <p:cNvPr id="22" name="Rectangle 21"/>
            <p:cNvSpPr/>
            <p:nvPr/>
          </p:nvSpPr>
          <p:spPr bwMode="auto">
            <a:xfrm>
              <a:off x="7951075" y="1772816"/>
              <a:ext cx="785544" cy="384132"/>
            </a:xfrm>
            <a:custGeom>
              <a:avLst/>
              <a:gdLst>
                <a:gd name="connsiteX0" fmla="*/ 0 w 749000"/>
                <a:gd name="connsiteY0" fmla="*/ 0 h 352382"/>
                <a:gd name="connsiteX1" fmla="*/ 749000 w 749000"/>
                <a:gd name="connsiteY1" fmla="*/ 0 h 352382"/>
                <a:gd name="connsiteX2" fmla="*/ 749000 w 749000"/>
                <a:gd name="connsiteY2" fmla="*/ 352382 h 352382"/>
                <a:gd name="connsiteX3" fmla="*/ 0 w 749000"/>
                <a:gd name="connsiteY3" fmla="*/ 352382 h 352382"/>
                <a:gd name="connsiteX4" fmla="*/ 0 w 749000"/>
                <a:gd name="connsiteY4" fmla="*/ 0 h 352382"/>
                <a:gd name="connsiteX0" fmla="*/ 0 w 749000"/>
                <a:gd name="connsiteY0" fmla="*/ 0 h 352382"/>
                <a:gd name="connsiteX1" fmla="*/ 717469 w 749000"/>
                <a:gd name="connsiteY1" fmla="*/ 0 h 352382"/>
                <a:gd name="connsiteX2" fmla="*/ 749000 w 749000"/>
                <a:gd name="connsiteY2" fmla="*/ 352382 h 352382"/>
                <a:gd name="connsiteX3" fmla="*/ 0 w 749000"/>
                <a:gd name="connsiteY3" fmla="*/ 352382 h 352382"/>
                <a:gd name="connsiteX4" fmla="*/ 0 w 749000"/>
                <a:gd name="connsiteY4" fmla="*/ 0 h 352382"/>
                <a:gd name="connsiteX0" fmla="*/ 0 w 749000"/>
                <a:gd name="connsiteY0" fmla="*/ 0 h 352382"/>
                <a:gd name="connsiteX1" fmla="*/ 654407 w 749000"/>
                <a:gd name="connsiteY1" fmla="*/ 15765 h 352382"/>
                <a:gd name="connsiteX2" fmla="*/ 749000 w 749000"/>
                <a:gd name="connsiteY2" fmla="*/ 352382 h 352382"/>
                <a:gd name="connsiteX3" fmla="*/ 0 w 749000"/>
                <a:gd name="connsiteY3" fmla="*/ 352382 h 352382"/>
                <a:gd name="connsiteX4" fmla="*/ 0 w 749000"/>
                <a:gd name="connsiteY4" fmla="*/ 0 h 352382"/>
                <a:gd name="connsiteX0" fmla="*/ 0 w 756990"/>
                <a:gd name="connsiteY0" fmla="*/ 0 h 352382"/>
                <a:gd name="connsiteX1" fmla="*/ 654407 w 756990"/>
                <a:gd name="connsiteY1" fmla="*/ 15765 h 352382"/>
                <a:gd name="connsiteX2" fmla="*/ 756990 w 756990"/>
                <a:gd name="connsiteY2" fmla="*/ 166116 h 352382"/>
                <a:gd name="connsiteX3" fmla="*/ 749000 w 756990"/>
                <a:gd name="connsiteY3" fmla="*/ 352382 h 352382"/>
                <a:gd name="connsiteX4" fmla="*/ 0 w 756990"/>
                <a:gd name="connsiteY4" fmla="*/ 352382 h 352382"/>
                <a:gd name="connsiteX5" fmla="*/ 0 w 756990"/>
                <a:gd name="connsiteY5" fmla="*/ 0 h 352382"/>
                <a:gd name="connsiteX0" fmla="*/ 0 w 756990"/>
                <a:gd name="connsiteY0" fmla="*/ 0 h 371432"/>
                <a:gd name="connsiteX1" fmla="*/ 654407 w 756990"/>
                <a:gd name="connsiteY1" fmla="*/ 15765 h 371432"/>
                <a:gd name="connsiteX2" fmla="*/ 756990 w 756990"/>
                <a:gd name="connsiteY2" fmla="*/ 166116 h 371432"/>
                <a:gd name="connsiteX3" fmla="*/ 749000 w 756990"/>
                <a:gd name="connsiteY3" fmla="*/ 371432 h 371432"/>
                <a:gd name="connsiteX4" fmla="*/ 0 w 756990"/>
                <a:gd name="connsiteY4" fmla="*/ 352382 h 371432"/>
                <a:gd name="connsiteX5" fmla="*/ 0 w 756990"/>
                <a:gd name="connsiteY5" fmla="*/ 0 h 371432"/>
                <a:gd name="connsiteX0" fmla="*/ 0 w 793924"/>
                <a:gd name="connsiteY0" fmla="*/ 0 h 371432"/>
                <a:gd name="connsiteX1" fmla="*/ 654407 w 793924"/>
                <a:gd name="connsiteY1" fmla="*/ 15765 h 371432"/>
                <a:gd name="connsiteX2" fmla="*/ 756990 w 793924"/>
                <a:gd name="connsiteY2" fmla="*/ 166116 h 371432"/>
                <a:gd name="connsiteX3" fmla="*/ 793924 w 793924"/>
                <a:gd name="connsiteY3" fmla="*/ 371432 h 371432"/>
                <a:gd name="connsiteX4" fmla="*/ 0 w 793924"/>
                <a:gd name="connsiteY4" fmla="*/ 352382 h 371432"/>
                <a:gd name="connsiteX5" fmla="*/ 0 w 793924"/>
                <a:gd name="connsiteY5" fmla="*/ 0 h 371432"/>
                <a:gd name="connsiteX0" fmla="*/ 0 w 793924"/>
                <a:gd name="connsiteY0" fmla="*/ 0 h 371432"/>
                <a:gd name="connsiteX1" fmla="*/ 654407 w 793924"/>
                <a:gd name="connsiteY1" fmla="*/ 15765 h 371432"/>
                <a:gd name="connsiteX2" fmla="*/ 711485 w 793924"/>
                <a:gd name="connsiteY2" fmla="*/ 91540 h 371432"/>
                <a:gd name="connsiteX3" fmla="*/ 756990 w 793924"/>
                <a:gd name="connsiteY3" fmla="*/ 166116 h 371432"/>
                <a:gd name="connsiteX4" fmla="*/ 793924 w 793924"/>
                <a:gd name="connsiteY4" fmla="*/ 371432 h 371432"/>
                <a:gd name="connsiteX5" fmla="*/ 0 w 793924"/>
                <a:gd name="connsiteY5" fmla="*/ 352382 h 371432"/>
                <a:gd name="connsiteX6" fmla="*/ 0 w 793924"/>
                <a:gd name="connsiteY6" fmla="*/ 0 h 371432"/>
                <a:gd name="connsiteX0" fmla="*/ 0 w 793924"/>
                <a:gd name="connsiteY0" fmla="*/ 0 h 384132"/>
                <a:gd name="connsiteX1" fmla="*/ 654407 w 793924"/>
                <a:gd name="connsiteY1" fmla="*/ 15765 h 384132"/>
                <a:gd name="connsiteX2" fmla="*/ 711485 w 793924"/>
                <a:gd name="connsiteY2" fmla="*/ 91540 h 384132"/>
                <a:gd name="connsiteX3" fmla="*/ 756990 w 793924"/>
                <a:gd name="connsiteY3" fmla="*/ 166116 h 384132"/>
                <a:gd name="connsiteX4" fmla="*/ 793924 w 793924"/>
                <a:gd name="connsiteY4" fmla="*/ 371432 h 384132"/>
                <a:gd name="connsiteX5" fmla="*/ 0 w 793924"/>
                <a:gd name="connsiteY5" fmla="*/ 384132 h 384132"/>
                <a:gd name="connsiteX6" fmla="*/ 0 w 793924"/>
                <a:gd name="connsiteY6" fmla="*/ 0 h 3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924" h="384132" extrusionOk="0">
                  <a:moveTo>
                    <a:pt x="0" y="0"/>
                  </a:moveTo>
                  <a:lnTo>
                    <a:pt x="654407" y="15765"/>
                  </a:lnTo>
                  <a:cubicBezTo>
                    <a:pt x="769779" y="31022"/>
                    <a:pt x="694388" y="66482"/>
                    <a:pt x="711485" y="91540"/>
                  </a:cubicBezTo>
                  <a:cubicBezTo>
                    <a:pt x="728582" y="116598"/>
                    <a:pt x="740041" y="119467"/>
                    <a:pt x="756990" y="166116"/>
                  </a:cubicBezTo>
                  <a:lnTo>
                    <a:pt x="793924" y="371432"/>
                  </a:lnTo>
                  <a:lnTo>
                    <a:pt x="0" y="3841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sp>
          <p:nvSpPr>
            <p:cNvPr id="48" name="Rectangle 21"/>
            <p:cNvSpPr/>
            <p:nvPr/>
          </p:nvSpPr>
          <p:spPr bwMode="auto">
            <a:xfrm>
              <a:off x="7262949" y="68020"/>
              <a:ext cx="785544" cy="384132"/>
            </a:xfrm>
            <a:custGeom>
              <a:avLst/>
              <a:gdLst>
                <a:gd name="connsiteX0" fmla="*/ 0 w 749000"/>
                <a:gd name="connsiteY0" fmla="*/ 0 h 352382"/>
                <a:gd name="connsiteX1" fmla="*/ 749000 w 749000"/>
                <a:gd name="connsiteY1" fmla="*/ 0 h 352382"/>
                <a:gd name="connsiteX2" fmla="*/ 749000 w 749000"/>
                <a:gd name="connsiteY2" fmla="*/ 352382 h 352382"/>
                <a:gd name="connsiteX3" fmla="*/ 0 w 749000"/>
                <a:gd name="connsiteY3" fmla="*/ 352382 h 352382"/>
                <a:gd name="connsiteX4" fmla="*/ 0 w 749000"/>
                <a:gd name="connsiteY4" fmla="*/ 0 h 352382"/>
                <a:gd name="connsiteX0" fmla="*/ 0 w 749000"/>
                <a:gd name="connsiteY0" fmla="*/ 0 h 352382"/>
                <a:gd name="connsiteX1" fmla="*/ 717469 w 749000"/>
                <a:gd name="connsiteY1" fmla="*/ 0 h 352382"/>
                <a:gd name="connsiteX2" fmla="*/ 749000 w 749000"/>
                <a:gd name="connsiteY2" fmla="*/ 352382 h 352382"/>
                <a:gd name="connsiteX3" fmla="*/ 0 w 749000"/>
                <a:gd name="connsiteY3" fmla="*/ 352382 h 352382"/>
                <a:gd name="connsiteX4" fmla="*/ 0 w 749000"/>
                <a:gd name="connsiteY4" fmla="*/ 0 h 352382"/>
                <a:gd name="connsiteX0" fmla="*/ 0 w 749000"/>
                <a:gd name="connsiteY0" fmla="*/ 0 h 352382"/>
                <a:gd name="connsiteX1" fmla="*/ 654407 w 749000"/>
                <a:gd name="connsiteY1" fmla="*/ 15765 h 352382"/>
                <a:gd name="connsiteX2" fmla="*/ 749000 w 749000"/>
                <a:gd name="connsiteY2" fmla="*/ 352382 h 352382"/>
                <a:gd name="connsiteX3" fmla="*/ 0 w 749000"/>
                <a:gd name="connsiteY3" fmla="*/ 352382 h 352382"/>
                <a:gd name="connsiteX4" fmla="*/ 0 w 749000"/>
                <a:gd name="connsiteY4" fmla="*/ 0 h 352382"/>
                <a:gd name="connsiteX0" fmla="*/ 0 w 756990"/>
                <a:gd name="connsiteY0" fmla="*/ 0 h 352382"/>
                <a:gd name="connsiteX1" fmla="*/ 654407 w 756990"/>
                <a:gd name="connsiteY1" fmla="*/ 15765 h 352382"/>
                <a:gd name="connsiteX2" fmla="*/ 756990 w 756990"/>
                <a:gd name="connsiteY2" fmla="*/ 166116 h 352382"/>
                <a:gd name="connsiteX3" fmla="*/ 749000 w 756990"/>
                <a:gd name="connsiteY3" fmla="*/ 352382 h 352382"/>
                <a:gd name="connsiteX4" fmla="*/ 0 w 756990"/>
                <a:gd name="connsiteY4" fmla="*/ 352382 h 352382"/>
                <a:gd name="connsiteX5" fmla="*/ 0 w 756990"/>
                <a:gd name="connsiteY5" fmla="*/ 0 h 352382"/>
                <a:gd name="connsiteX0" fmla="*/ 0 w 756990"/>
                <a:gd name="connsiteY0" fmla="*/ 0 h 371432"/>
                <a:gd name="connsiteX1" fmla="*/ 654407 w 756990"/>
                <a:gd name="connsiteY1" fmla="*/ 15765 h 371432"/>
                <a:gd name="connsiteX2" fmla="*/ 756990 w 756990"/>
                <a:gd name="connsiteY2" fmla="*/ 166116 h 371432"/>
                <a:gd name="connsiteX3" fmla="*/ 749000 w 756990"/>
                <a:gd name="connsiteY3" fmla="*/ 371432 h 371432"/>
                <a:gd name="connsiteX4" fmla="*/ 0 w 756990"/>
                <a:gd name="connsiteY4" fmla="*/ 352382 h 371432"/>
                <a:gd name="connsiteX5" fmla="*/ 0 w 756990"/>
                <a:gd name="connsiteY5" fmla="*/ 0 h 371432"/>
                <a:gd name="connsiteX0" fmla="*/ 0 w 793924"/>
                <a:gd name="connsiteY0" fmla="*/ 0 h 371432"/>
                <a:gd name="connsiteX1" fmla="*/ 654407 w 793924"/>
                <a:gd name="connsiteY1" fmla="*/ 15765 h 371432"/>
                <a:gd name="connsiteX2" fmla="*/ 756990 w 793924"/>
                <a:gd name="connsiteY2" fmla="*/ 166116 h 371432"/>
                <a:gd name="connsiteX3" fmla="*/ 793924 w 793924"/>
                <a:gd name="connsiteY3" fmla="*/ 371432 h 371432"/>
                <a:gd name="connsiteX4" fmla="*/ 0 w 793924"/>
                <a:gd name="connsiteY4" fmla="*/ 352382 h 371432"/>
                <a:gd name="connsiteX5" fmla="*/ 0 w 793924"/>
                <a:gd name="connsiteY5" fmla="*/ 0 h 371432"/>
                <a:gd name="connsiteX0" fmla="*/ 0 w 793924"/>
                <a:gd name="connsiteY0" fmla="*/ 0 h 371432"/>
                <a:gd name="connsiteX1" fmla="*/ 654407 w 793924"/>
                <a:gd name="connsiteY1" fmla="*/ 15765 h 371432"/>
                <a:gd name="connsiteX2" fmla="*/ 711485 w 793924"/>
                <a:gd name="connsiteY2" fmla="*/ 91540 h 371432"/>
                <a:gd name="connsiteX3" fmla="*/ 756990 w 793924"/>
                <a:gd name="connsiteY3" fmla="*/ 166116 h 371432"/>
                <a:gd name="connsiteX4" fmla="*/ 793924 w 793924"/>
                <a:gd name="connsiteY4" fmla="*/ 371432 h 371432"/>
                <a:gd name="connsiteX5" fmla="*/ 0 w 793924"/>
                <a:gd name="connsiteY5" fmla="*/ 352382 h 371432"/>
                <a:gd name="connsiteX6" fmla="*/ 0 w 793924"/>
                <a:gd name="connsiteY6" fmla="*/ 0 h 371432"/>
                <a:gd name="connsiteX0" fmla="*/ 0 w 793924"/>
                <a:gd name="connsiteY0" fmla="*/ 0 h 384132"/>
                <a:gd name="connsiteX1" fmla="*/ 654407 w 793924"/>
                <a:gd name="connsiteY1" fmla="*/ 15765 h 384132"/>
                <a:gd name="connsiteX2" fmla="*/ 711485 w 793924"/>
                <a:gd name="connsiteY2" fmla="*/ 91540 h 384132"/>
                <a:gd name="connsiteX3" fmla="*/ 756990 w 793924"/>
                <a:gd name="connsiteY3" fmla="*/ 166116 h 384132"/>
                <a:gd name="connsiteX4" fmla="*/ 793924 w 793924"/>
                <a:gd name="connsiteY4" fmla="*/ 371432 h 384132"/>
                <a:gd name="connsiteX5" fmla="*/ 0 w 793924"/>
                <a:gd name="connsiteY5" fmla="*/ 384132 h 384132"/>
                <a:gd name="connsiteX6" fmla="*/ 0 w 793924"/>
                <a:gd name="connsiteY6" fmla="*/ 0 h 3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924" h="384132" extrusionOk="0">
                  <a:moveTo>
                    <a:pt x="0" y="0"/>
                  </a:moveTo>
                  <a:lnTo>
                    <a:pt x="654407" y="15765"/>
                  </a:lnTo>
                  <a:cubicBezTo>
                    <a:pt x="769779" y="31022"/>
                    <a:pt x="694388" y="66482"/>
                    <a:pt x="711485" y="91540"/>
                  </a:cubicBezTo>
                  <a:cubicBezTo>
                    <a:pt x="728582" y="116598"/>
                    <a:pt x="740041" y="119467"/>
                    <a:pt x="756990" y="166116"/>
                  </a:cubicBezTo>
                  <a:lnTo>
                    <a:pt x="793924" y="371432"/>
                  </a:lnTo>
                  <a:lnTo>
                    <a:pt x="0" y="38413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srgbClr val="FFFFFF"/>
                </a:solidFill>
              </a:endParaRPr>
            </a:p>
          </p:txBody>
        </p:sp>
      </p:grpSp>
      <p:sp>
        <p:nvSpPr>
          <p:cNvPr id="50" name="ee4pContent1"/>
          <p:cNvSpPr txBox="1"/>
          <p:nvPr/>
        </p:nvSpPr>
        <p:spPr bwMode="auto">
          <a:xfrm>
            <a:off x="7705512" y="3935102"/>
            <a:ext cx="1368266"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buFont typeface="Trebuchet MS"/>
              <a:buNone/>
              <a:defRPr/>
            </a:pPr>
            <a:r>
              <a:rPr lang="fr-FR" sz="1400">
                <a:solidFill>
                  <a:srgbClr val="00005A"/>
                </a:solidFill>
              </a:rPr>
              <a:t>Experts thématiques</a:t>
            </a:r>
            <a:endParaRPr lang="fr-FR" sz="1400"/>
          </a:p>
        </p:txBody>
      </p:sp>
      <p:sp>
        <p:nvSpPr>
          <p:cNvPr id="55" name="ee4pContent1"/>
          <p:cNvSpPr txBox="1"/>
          <p:nvPr/>
        </p:nvSpPr>
        <p:spPr bwMode="auto">
          <a:xfrm>
            <a:off x="6736260" y="3854057"/>
            <a:ext cx="851403" cy="438531"/>
          </a:xfrm>
          <a:prstGeom prst="rect">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0148C"/>
              </a:buClr>
              <a:buSzPct val="100000"/>
              <a:buFont typeface="Trebuchet MS"/>
              <a:buChar char="​"/>
              <a:defRPr sz="2000">
                <a:solidFill>
                  <a:srgbClr val="000000"/>
                </a:solidFill>
              </a:defRPr>
            </a:lvl1pPr>
            <a:lvl2pPr marL="324000" lvl="1" indent="-216000">
              <a:buClr>
                <a:srgbClr val="00148C"/>
              </a:buClr>
              <a:buSzPct val="100000"/>
              <a:buFont typeface="Trebuchet MS"/>
              <a:buChar char="•"/>
              <a:defRPr sz="2000">
                <a:solidFill>
                  <a:srgbClr val="000000"/>
                </a:solidFill>
              </a:defRPr>
            </a:lvl2pPr>
            <a:lvl3pPr marL="648000" lvl="2" indent="-216000">
              <a:buClr>
                <a:srgbClr val="00148C"/>
              </a:buClr>
              <a:buSzPct val="100000"/>
              <a:buFont typeface="Trebuchet MS"/>
              <a:buChar char="–"/>
              <a:defRPr sz="2000">
                <a:solidFill>
                  <a:srgbClr val="000000"/>
                </a:solidFill>
              </a:defRPr>
            </a:lvl3pPr>
            <a:lvl4pPr marL="0" lvl="3">
              <a:buClr>
                <a:srgbClr val="00148C"/>
              </a:buClr>
              <a:buSzPct val="100000"/>
              <a:buFont typeface="Trebuchet MS"/>
              <a:buChar char="​"/>
              <a:defRPr sz="2400" b="1">
                <a:solidFill>
                  <a:srgbClr val="00148C"/>
                </a:solidFill>
              </a:defRPr>
            </a:lvl4pPr>
            <a:lvl5pPr marL="0" lvl="4">
              <a:buClr>
                <a:srgbClr val="00148C"/>
              </a:buClr>
              <a:buSzPct val="100000"/>
              <a:buFont typeface="Trebuchet MS"/>
              <a:buChar char="​"/>
              <a:defRPr sz="2400" b="1">
                <a:solidFill>
                  <a:srgbClr val="000000"/>
                </a:solidFill>
              </a:defRPr>
            </a:lvl5pPr>
            <a:lvl6pPr marL="324000" lvl="5" indent="-216000">
              <a:buClr>
                <a:srgbClr val="00148C"/>
              </a:buClr>
              <a:buSzPct val="100000"/>
              <a:buFont typeface="Trebuchet MS"/>
              <a:buChar char="•"/>
              <a:defRPr sz="2400">
                <a:solidFill>
                  <a:srgbClr val="000000"/>
                </a:solidFill>
              </a:defRPr>
            </a:lvl6pPr>
            <a:lvl7pPr marL="0" lvl="6">
              <a:buClr>
                <a:srgbClr val="00148C"/>
              </a:buClr>
              <a:buSzPct val="100000"/>
              <a:buFont typeface="Trebuchet MS"/>
              <a:buChar char="​"/>
              <a:defRPr sz="5400">
                <a:solidFill>
                  <a:srgbClr val="000000"/>
                </a:solidFill>
              </a:defRPr>
            </a:lvl7pPr>
            <a:lvl8pPr marL="0" lvl="7">
              <a:buClr>
                <a:srgbClr val="00148C"/>
              </a:buClr>
              <a:buSzPct val="100000"/>
              <a:buFont typeface="Trebuchet MS"/>
              <a:buChar char="​"/>
              <a:defRPr sz="6600">
                <a:solidFill>
                  <a:srgbClr val="00148C"/>
                </a:solidFill>
              </a:defRPr>
            </a:lvl8pPr>
            <a:lvl9pPr marL="0" lvl="8">
              <a:buClr>
                <a:srgbClr val="00148C"/>
              </a:buClr>
              <a:buSzPct val="100000"/>
              <a:buFont typeface="Trebuchet MS"/>
              <a:buChar char="​"/>
              <a:defRPr sz="4400">
                <a:solidFill>
                  <a:srgbClr val="00148C"/>
                </a:solidFill>
              </a:defRPr>
            </a:lvl9pPr>
          </a:lstStyle>
          <a:p>
            <a:pPr algn="ctr">
              <a:buFont typeface="Trebuchet MS"/>
              <a:buNone/>
              <a:defRPr/>
            </a:pPr>
            <a:r>
              <a:rPr lang="fr-FR" sz="2800" b="1">
                <a:solidFill>
                  <a:srgbClr val="FF8200"/>
                </a:solidFill>
              </a:rPr>
              <a:t>100+</a:t>
            </a:r>
            <a:endParaRPr lang="fr-FR" sz="1400" b="1">
              <a:solidFill>
                <a:srgbClr val="FF8200"/>
              </a:solidFill>
            </a:endParaRPr>
          </a:p>
        </p:txBody>
      </p:sp>
      <p:sp>
        <p:nvSpPr>
          <p:cNvPr id="62" name="Title 3"/>
          <p:cNvSpPr txBox="1"/>
          <p:nvPr/>
        </p:nvSpPr>
        <p:spPr bwMode="auto">
          <a:xfrm>
            <a:off x="847725" y="591392"/>
            <a:ext cx="10801350" cy="540000"/>
          </a:xfrm>
          <a:prstGeom prst="rect">
            <a:avLst/>
          </a:prstGeom>
        </p:spPr>
        <p:txBody>
          <a:bodyPr vert="horz" lIns="0" tIns="0" rIns="0" bIns="0" rtlCol="0" anchor="ctr" anchorCtr="0">
            <a:noAutofit/>
          </a:bodyPr>
          <a:lstStyle>
            <a:lvl1pPr algn="l" defTabSz="914400">
              <a:lnSpc>
                <a:spcPct val="90000"/>
              </a:lnSpc>
              <a:spcBef>
                <a:spcPts val="0"/>
              </a:spcBef>
              <a:spcAft>
                <a:spcPts val="1200"/>
              </a:spcAft>
              <a:buNone/>
              <a:defRPr sz="3200" b="0">
                <a:solidFill>
                  <a:schemeClr val="bg2"/>
                </a:solidFill>
                <a:latin typeface="+mj-lt"/>
                <a:ea typeface="+mj-ea"/>
                <a:cs typeface="+mj-cs"/>
              </a:defRPr>
            </a:lvl1pPr>
          </a:lstStyle>
          <a:p>
            <a:pPr>
              <a:defRPr/>
            </a:pPr>
            <a:r>
              <a:rPr lang="fr-FR" b="1">
                <a:solidFill>
                  <a:srgbClr val="FFFFFF"/>
                </a:solidFill>
              </a:rPr>
              <a:t>Qui sommes-nous ? </a:t>
            </a:r>
            <a:endParaRPr>
              <a:solidFill>
                <a:srgbClr val="FFFFFF"/>
              </a:solidFill>
            </a:endParaRPr>
          </a:p>
        </p:txBody>
      </p:sp>
      <p:sp>
        <p:nvSpPr>
          <p:cNvPr id="26" name="ZoneTexte 25"/>
          <p:cNvSpPr txBox="1"/>
          <p:nvPr/>
        </p:nvSpPr>
        <p:spPr>
          <a:xfrm>
            <a:off x="1" y="2132856"/>
            <a:ext cx="8753474" cy="45719"/>
          </a:xfrm>
          <a:custGeom>
            <a:avLst/>
            <a:gdLst>
              <a:gd name="connsiteX0" fmla="*/ 0 w 8048493"/>
              <a:gd name="connsiteY0" fmla="*/ 0 h 369332"/>
              <a:gd name="connsiteX1" fmla="*/ 8048493 w 8048493"/>
              <a:gd name="connsiteY1" fmla="*/ 0 h 369332"/>
              <a:gd name="connsiteX2" fmla="*/ 8048493 w 8048493"/>
              <a:gd name="connsiteY2" fmla="*/ 369332 h 369332"/>
              <a:gd name="connsiteX3" fmla="*/ 0 w 8048493"/>
              <a:gd name="connsiteY3" fmla="*/ 369332 h 369332"/>
              <a:gd name="connsiteX4" fmla="*/ 0 w 8048493"/>
              <a:gd name="connsiteY4" fmla="*/ 0 h 369332"/>
              <a:gd name="connsiteX0" fmla="*/ 0 w 8067744"/>
              <a:gd name="connsiteY0" fmla="*/ 0 h 369332"/>
              <a:gd name="connsiteX1" fmla="*/ 8048493 w 8067744"/>
              <a:gd name="connsiteY1" fmla="*/ 0 h 369332"/>
              <a:gd name="connsiteX2" fmla="*/ 8067744 w 8067744"/>
              <a:gd name="connsiteY2" fmla="*/ 51698 h 369332"/>
              <a:gd name="connsiteX3" fmla="*/ 0 w 8067744"/>
              <a:gd name="connsiteY3" fmla="*/ 369332 h 369332"/>
              <a:gd name="connsiteX4" fmla="*/ 0 w 8067744"/>
              <a:gd name="connsiteY4" fmla="*/ 0 h 369332"/>
              <a:gd name="connsiteX0" fmla="*/ 0 w 8067744"/>
              <a:gd name="connsiteY0" fmla="*/ 0 h 51698"/>
              <a:gd name="connsiteX1" fmla="*/ 8048493 w 8067744"/>
              <a:gd name="connsiteY1" fmla="*/ 0 h 51698"/>
              <a:gd name="connsiteX2" fmla="*/ 8067744 w 8067744"/>
              <a:gd name="connsiteY2" fmla="*/ 51698 h 51698"/>
              <a:gd name="connsiteX3" fmla="*/ 57752 w 8067744"/>
              <a:gd name="connsiteY3" fmla="*/ 22822 h 51698"/>
              <a:gd name="connsiteX4" fmla="*/ 0 w 8067744"/>
              <a:gd name="connsiteY4" fmla="*/ 0 h 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7744" h="51698">
                <a:moveTo>
                  <a:pt x="0" y="0"/>
                </a:moveTo>
                <a:lnTo>
                  <a:pt x="8048493" y="0"/>
                </a:lnTo>
                <a:lnTo>
                  <a:pt x="8067744" y="51698"/>
                </a:lnTo>
                <a:lnTo>
                  <a:pt x="57752" y="22822"/>
                </a:lnTo>
                <a:lnTo>
                  <a:pt x="0" y="0"/>
                </a:lnTo>
                <a:close/>
              </a:path>
            </a:pathLst>
          </a:custGeom>
          <a:solidFill>
            <a:schemeClr val="tx2"/>
          </a:solidFill>
        </p:spPr>
        <p:txBody>
          <a:bodyPr wrap="square" rtlCol="0">
            <a:spAutoFit/>
          </a:bodyPr>
          <a:lstStyle/>
          <a:p>
            <a:endParaRPr lang="fr-FR" dirty="0">
              <a:solidFill>
                <a:srgbClr val="000000"/>
              </a:solidFill>
            </a:endParaRPr>
          </a:p>
        </p:txBody>
      </p:sp>
    </p:spTree>
    <p:extLst>
      <p:ext uri="{BB962C8B-B14F-4D97-AF65-F5344CB8AC3E}">
        <p14:creationId xmlns:p14="http://schemas.microsoft.com/office/powerpoint/2010/main" val="129789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5" name="Rectangle 64">
            <a:extLst>
              <a:ext uri="{FF2B5EF4-FFF2-40B4-BE49-F238E27FC236}">
                <a16:creationId xmlns:a16="http://schemas.microsoft.com/office/drawing/2014/main" id="{24FAB08F-2410-433C-9C91-93B00A473495}"/>
              </a:ext>
            </a:extLst>
          </p:cNvPr>
          <p:cNvSpPr/>
          <p:nvPr/>
        </p:nvSpPr>
        <p:spPr bwMode="auto">
          <a:xfrm>
            <a:off x="0" y="-9489"/>
            <a:ext cx="12223899" cy="14137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2"/>
              </a:solidFill>
            </a:endParaRPr>
          </a:p>
        </p:txBody>
      </p:sp>
      <p:graphicFrame>
        <p:nvGraphicFramePr>
          <p:cNvPr id="6" name="Objet 5"/>
          <p:cNvGraphicFramePr>
            <a:graphicFrameLocks noChangeAspect="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152" name="oleObj" r:id="rId4" imgW="0" imgH="0" progId="TCLayout.ActiveDocument.1">
                  <p:embed/>
                </p:oleObj>
              </mc:Choice>
              <mc:Fallback>
                <p:oleObj name="oleObj" r:id="rId4" imgW="0" imgH="0" progId="TCLayout.ActiveDocument.1">
                  <p:embed/>
                  <p:pic>
                    <p:nvPicPr>
                      <p:cNvPr id="6" name="Objet 5"/>
                      <p:cNvPicPr/>
                      <p:nvPr/>
                    </p:nvPicPr>
                    <p:blipFill>
                      <a:blip r:embed="rId5"/>
                      <a:stretch/>
                    </p:blipFill>
                    <p:spPr bwMode="auto">
                      <a:xfrm>
                        <a:off x="1587" y="1587"/>
                        <a:ext cx="1587" cy="1587"/>
                      </a:xfrm>
                      <a:prstGeom prst="rect">
                        <a:avLst/>
                      </a:prstGeom>
                    </p:spPr>
                  </p:pic>
                </p:oleObj>
              </mc:Fallback>
            </mc:AlternateContent>
          </a:graphicData>
        </a:graphic>
      </p:graphicFrame>
      <p:sp>
        <p:nvSpPr>
          <p:cNvPr id="92" name="Rectangle 91"/>
          <p:cNvSpPr/>
          <p:nvPr/>
        </p:nvSpPr>
        <p:spPr bwMode="auto">
          <a:xfrm>
            <a:off x="440132" y="1731997"/>
            <a:ext cx="6976667" cy="4038883"/>
          </a:xfrm>
          <a:prstGeom prst="rect">
            <a:avLst/>
          </a:prstGeom>
          <a:noFill/>
          <a:ln w="12700" cap="flat" cmpd="sng" algn="ctr">
            <a:solidFill>
              <a:schemeClr val="accent2"/>
            </a:solidFill>
            <a:prstDash val="sysDot"/>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8200"/>
              </a:solidFill>
            </a:endParaRPr>
          </a:p>
        </p:txBody>
      </p:sp>
      <p:sp>
        <p:nvSpPr>
          <p:cNvPr id="2" name="Slide Number Placeholder 1"/>
          <p:cNvSpPr>
            <a:spLocks noGrp="1"/>
          </p:cNvSpPr>
          <p:nvPr>
            <p:ph type="sldNum" sz="quarter" idx="16"/>
          </p:nvPr>
        </p:nvSpPr>
        <p:spPr bwMode="auto">
          <a:xfrm>
            <a:off x="8498283" y="6082468"/>
            <a:ext cx="2450306" cy="368300"/>
          </a:xfrm>
        </p:spPr>
        <p:txBody>
          <a:bodyPr/>
          <a:lstStyle/>
          <a:p>
            <a:pPr>
              <a:defRPr/>
            </a:pPr>
            <a:fld id="{00E0E155-A4C6-4C24-B5DD-AE65EC126F8C}" type="slidenum">
              <a:rPr lang="fr-FR">
                <a:solidFill>
                  <a:srgbClr val="FFFFFF"/>
                </a:solidFill>
              </a:rPr>
              <a:pPr>
                <a:defRPr/>
              </a:pPr>
              <a:t>5</a:t>
            </a:fld>
            <a:endParaRPr lang="fr-FR">
              <a:solidFill>
                <a:srgbClr val="FFFFFF"/>
              </a:solidFill>
            </a:endParaRPr>
          </a:p>
        </p:txBody>
      </p:sp>
      <p:sp>
        <p:nvSpPr>
          <p:cNvPr id="4" name="Title 3"/>
          <p:cNvSpPr>
            <a:spLocks noGrp="1"/>
          </p:cNvSpPr>
          <p:nvPr>
            <p:ph type="title"/>
          </p:nvPr>
        </p:nvSpPr>
        <p:spPr bwMode="auto"/>
        <p:txBody>
          <a:bodyPr vert="horz">
            <a:noAutofit/>
          </a:bodyPr>
          <a:lstStyle/>
          <a:p>
            <a:pPr>
              <a:defRPr/>
            </a:pPr>
            <a:r>
              <a:rPr lang="fr-FR" b="1" dirty="0">
                <a:solidFill>
                  <a:schemeClr val="bg2"/>
                </a:solidFill>
              </a:rPr>
              <a:t>Qui nous finance ? </a:t>
            </a:r>
            <a:endParaRPr lang="en-US" b="1" dirty="0">
              <a:solidFill>
                <a:schemeClr val="bg2"/>
              </a:solidFill>
            </a:endParaRPr>
          </a:p>
        </p:txBody>
      </p:sp>
      <p:pic>
        <p:nvPicPr>
          <p:cNvPr id="43" name="Image 19" descr="http://www.greenunivers.com/wp-content/uploads/2011/04/EDF.jpg"/>
          <p:cNvPicPr>
            <a:picLocks noChangeAspect="1"/>
          </p:cNvPicPr>
          <p:nvPr/>
        </p:nvPicPr>
        <p:blipFill>
          <a:blip r:embed="rId6">
            <a:clrChange>
              <a:clrFrom>
                <a:srgbClr val="FCFEFD"/>
              </a:clrFrom>
              <a:clrTo>
                <a:srgbClr val="FCFEFD">
                  <a:alpha val="0"/>
                </a:srgbClr>
              </a:clrTo>
            </a:clrChange>
          </a:blip>
          <a:srcRect t="6026"/>
          <a:stretch/>
        </p:blipFill>
        <p:spPr bwMode="auto">
          <a:xfrm>
            <a:off x="2911984" y="2091269"/>
            <a:ext cx="549244" cy="472654"/>
          </a:xfrm>
          <a:prstGeom prst="rect">
            <a:avLst/>
          </a:prstGeom>
          <a:noFill/>
          <a:ln>
            <a:noFill/>
          </a:ln>
        </p:spPr>
      </p:pic>
      <p:pic>
        <p:nvPicPr>
          <p:cNvPr id="44" name="Image 21" descr="vinci.tiff"/>
          <p:cNvPicPr>
            <a:picLocks noChangeAspect="1"/>
          </p:cNvPicPr>
          <p:nvPr/>
        </p:nvPicPr>
        <p:blipFill>
          <a:blip r:embed="rId7">
            <a:clrChange>
              <a:clrFrom>
                <a:srgbClr val="FFFFFF"/>
              </a:clrFrom>
              <a:clrTo>
                <a:srgbClr val="FFFFFF">
                  <a:alpha val="0"/>
                </a:srgbClr>
              </a:clrTo>
            </a:clrChange>
          </a:blip>
          <a:stretch/>
        </p:blipFill>
        <p:spPr bwMode="auto">
          <a:xfrm>
            <a:off x="3721291" y="2152436"/>
            <a:ext cx="1015754" cy="280361"/>
          </a:xfrm>
          <a:prstGeom prst="rect">
            <a:avLst/>
          </a:prstGeom>
          <a:ln>
            <a:noFill/>
          </a:ln>
        </p:spPr>
      </p:pic>
      <p:pic>
        <p:nvPicPr>
          <p:cNvPr id="45" name="Image 2" descr="BOUYGUES fond blanc.jpg"/>
          <p:cNvPicPr>
            <a:picLocks noChangeAspect="1"/>
          </p:cNvPicPr>
          <p:nvPr/>
        </p:nvPicPr>
        <p:blipFill>
          <a:blip r:embed="rId8">
            <a:clrChange>
              <a:clrFrom>
                <a:srgbClr val="FEFEFC"/>
              </a:clrFrom>
              <a:clrTo>
                <a:srgbClr val="FEFEFC">
                  <a:alpha val="0"/>
                </a:srgbClr>
              </a:clrTo>
            </a:clrChange>
          </a:blip>
          <a:stretch/>
        </p:blipFill>
        <p:spPr bwMode="auto">
          <a:xfrm>
            <a:off x="1584224" y="2125516"/>
            <a:ext cx="806191" cy="397574"/>
          </a:xfrm>
          <a:prstGeom prst="rect">
            <a:avLst/>
          </a:prstGeom>
          <a:noFill/>
          <a:ln w="9525">
            <a:noFill/>
            <a:miter lim="800000"/>
            <a:headEnd/>
            <a:tailEnd/>
          </a:ln>
        </p:spPr>
      </p:pic>
      <p:pic>
        <p:nvPicPr>
          <p:cNvPr id="46" name="Image 28" descr="logo_spie"/>
          <p:cNvPicPr>
            <a:picLocks noChangeAspect="1"/>
          </p:cNvPicPr>
          <p:nvPr/>
        </p:nvPicPr>
        <p:blipFill>
          <a:blip r:embed="rId9">
            <a:clrChange>
              <a:clrFrom>
                <a:srgbClr val="FFFFFF"/>
              </a:clrFrom>
              <a:clrTo>
                <a:srgbClr val="FFFFFF">
                  <a:alpha val="0"/>
                </a:srgbClr>
              </a:clrTo>
            </a:clrChange>
          </a:blip>
          <a:stretch/>
        </p:blipFill>
        <p:spPr bwMode="auto">
          <a:xfrm>
            <a:off x="568424" y="2152436"/>
            <a:ext cx="735425" cy="338751"/>
          </a:xfrm>
          <a:prstGeom prst="rect">
            <a:avLst/>
          </a:prstGeom>
          <a:noFill/>
          <a:ln>
            <a:noFill/>
          </a:ln>
        </p:spPr>
      </p:pic>
      <p:pic>
        <p:nvPicPr>
          <p:cNvPr id="47" name="Image 29"/>
          <p:cNvPicPr>
            <a:picLocks noChangeAspect="1"/>
          </p:cNvPicPr>
          <p:nvPr/>
        </p:nvPicPr>
        <p:blipFill>
          <a:blip r:embed="rId10">
            <a:clrChange>
              <a:clrFrom>
                <a:srgbClr val="FFFFFF"/>
              </a:clrFrom>
              <a:clrTo>
                <a:srgbClr val="FFFFFF">
                  <a:alpha val="0"/>
                </a:srgbClr>
              </a:clrTo>
            </a:clrChange>
          </a:blip>
          <a:stretch/>
        </p:blipFill>
        <p:spPr bwMode="auto">
          <a:xfrm>
            <a:off x="6436700" y="2109314"/>
            <a:ext cx="656526" cy="345262"/>
          </a:xfrm>
          <a:prstGeom prst="rect">
            <a:avLst/>
          </a:prstGeom>
          <a:ln>
            <a:noFill/>
          </a:ln>
        </p:spPr>
      </p:pic>
      <p:pic>
        <p:nvPicPr>
          <p:cNvPr id="48" name="Picture 6"/>
          <p:cNvPicPr>
            <a:picLocks noChangeAspect="1"/>
          </p:cNvPicPr>
          <p:nvPr/>
        </p:nvPicPr>
        <p:blipFill>
          <a:blip r:embed="rId11"/>
          <a:stretch/>
        </p:blipFill>
        <p:spPr bwMode="auto">
          <a:xfrm>
            <a:off x="857949" y="3375145"/>
            <a:ext cx="491631" cy="411324"/>
          </a:xfrm>
          <a:prstGeom prst="rect">
            <a:avLst/>
          </a:prstGeom>
          <a:ln>
            <a:noFill/>
          </a:ln>
        </p:spPr>
      </p:pic>
      <p:pic>
        <p:nvPicPr>
          <p:cNvPr id="49" name="Image 32"/>
          <p:cNvPicPr>
            <a:picLocks noChangeAspect="1"/>
          </p:cNvPicPr>
          <p:nvPr/>
        </p:nvPicPr>
        <p:blipFill>
          <a:blip r:embed="rId12">
            <a:clrChange>
              <a:clrFrom>
                <a:srgbClr val="FFFFFF"/>
              </a:clrFrom>
              <a:clrTo>
                <a:srgbClr val="FFFFFF">
                  <a:alpha val="0"/>
                </a:srgbClr>
              </a:clrTo>
            </a:clrChange>
          </a:blip>
          <a:stretch/>
        </p:blipFill>
        <p:spPr bwMode="auto">
          <a:xfrm>
            <a:off x="2802547" y="3339373"/>
            <a:ext cx="648959" cy="439242"/>
          </a:xfrm>
          <a:prstGeom prst="rect">
            <a:avLst/>
          </a:prstGeom>
          <a:ln>
            <a:noFill/>
          </a:ln>
        </p:spPr>
      </p:pic>
      <p:pic>
        <p:nvPicPr>
          <p:cNvPr id="50" name="Image 33"/>
          <p:cNvPicPr>
            <a:picLocks noChangeAspect="1"/>
          </p:cNvPicPr>
          <p:nvPr/>
        </p:nvPicPr>
        <p:blipFill>
          <a:blip r:embed="rId13">
            <a:clrChange>
              <a:clrFrom>
                <a:srgbClr val="FFFFFF"/>
              </a:clrFrom>
              <a:clrTo>
                <a:srgbClr val="FFFFFF">
                  <a:alpha val="0"/>
                </a:srgbClr>
              </a:clrTo>
            </a:clrChange>
          </a:blip>
          <a:stretch/>
        </p:blipFill>
        <p:spPr bwMode="auto">
          <a:xfrm>
            <a:off x="4101160" y="3353628"/>
            <a:ext cx="423123" cy="404579"/>
          </a:xfrm>
          <a:prstGeom prst="rect">
            <a:avLst/>
          </a:prstGeom>
          <a:ln>
            <a:noFill/>
          </a:ln>
        </p:spPr>
      </p:pic>
      <p:pic>
        <p:nvPicPr>
          <p:cNvPr id="51" name="Picture 2" descr="https://adn-co.news/uploads/images/2019/11/04/bf1fa438b91259e725955d9af494dc6a.jpeg"/>
          <p:cNvPicPr>
            <a:picLocks noChangeAspect="1" noChangeArrowheads="1"/>
          </p:cNvPicPr>
          <p:nvPr/>
        </p:nvPicPr>
        <p:blipFill>
          <a:blip r:embed="rId14">
            <a:clrChange>
              <a:clrFrom>
                <a:srgbClr val="FFFFFF"/>
              </a:clrFrom>
              <a:clrTo>
                <a:srgbClr val="FFFFFF">
                  <a:alpha val="0"/>
                </a:srgbClr>
              </a:clrTo>
            </a:clrChange>
          </a:blip>
          <a:stretch/>
        </p:blipFill>
        <p:spPr bwMode="auto">
          <a:xfrm>
            <a:off x="1709949" y="2701872"/>
            <a:ext cx="733031" cy="391579"/>
          </a:xfrm>
          <a:prstGeom prst="rect">
            <a:avLst/>
          </a:prstGeom>
          <a:ln>
            <a:noFill/>
          </a:ln>
        </p:spPr>
      </p:pic>
      <p:pic>
        <p:nvPicPr>
          <p:cNvPr id="52" name="Image 36"/>
          <p:cNvPicPr>
            <a:picLocks noChangeAspect="1"/>
          </p:cNvPicPr>
          <p:nvPr/>
        </p:nvPicPr>
        <p:blipFill>
          <a:blip r:embed="rId15"/>
          <a:srcRect l="24070" t="23596" r="25066" b="16692"/>
          <a:stretch/>
        </p:blipFill>
        <p:spPr bwMode="auto">
          <a:xfrm>
            <a:off x="2742556" y="2641565"/>
            <a:ext cx="452600" cy="531314"/>
          </a:xfrm>
          <a:prstGeom prst="rect">
            <a:avLst/>
          </a:prstGeom>
          <a:ln>
            <a:noFill/>
          </a:ln>
        </p:spPr>
      </p:pic>
      <p:pic>
        <p:nvPicPr>
          <p:cNvPr id="53" name="Picture 2" descr="https://tse1.mm.bing.net/th?id=OIP.KGFNnfJY59XNf_gOZrwFeQHaDB&amp;pid=Api"/>
          <p:cNvPicPr>
            <a:picLocks noChangeAspect="1" noChangeArrowheads="1"/>
          </p:cNvPicPr>
          <p:nvPr/>
        </p:nvPicPr>
        <p:blipFill>
          <a:blip r:embed="rId16">
            <a:clrChange>
              <a:clrFrom>
                <a:srgbClr val="FFFFFF"/>
              </a:clrFrom>
              <a:clrTo>
                <a:srgbClr val="FFFFFF">
                  <a:alpha val="0"/>
                </a:srgbClr>
              </a:clrTo>
            </a:clrChange>
          </a:blip>
          <a:srcRect l="9800" t="23443" r="10018" b="29146"/>
          <a:stretch/>
        </p:blipFill>
        <p:spPr bwMode="auto">
          <a:xfrm>
            <a:off x="5167488" y="2187294"/>
            <a:ext cx="824202" cy="198419"/>
          </a:xfrm>
          <a:prstGeom prst="rect">
            <a:avLst/>
          </a:prstGeom>
          <a:noFill/>
          <a:ln>
            <a:noFill/>
          </a:ln>
        </p:spPr>
      </p:pic>
      <p:pic>
        <p:nvPicPr>
          <p:cNvPr id="54" name="Picture 4" descr="https://tse4.mm.bing.net/th?id=OIP.ZX-mKBvYvNCl7zLKJZBm2gHaCf&amp;pid=Api"/>
          <p:cNvPicPr>
            <a:picLocks noChangeAspect="1" noChangeArrowheads="1"/>
          </p:cNvPicPr>
          <p:nvPr/>
        </p:nvPicPr>
        <p:blipFill>
          <a:blip r:embed="rId17"/>
          <a:stretch/>
        </p:blipFill>
        <p:spPr bwMode="auto">
          <a:xfrm>
            <a:off x="568424" y="2740380"/>
            <a:ext cx="903530" cy="303083"/>
          </a:xfrm>
          <a:prstGeom prst="rect">
            <a:avLst/>
          </a:prstGeom>
          <a:noFill/>
          <a:ln>
            <a:noFill/>
          </a:ln>
        </p:spPr>
      </p:pic>
      <p:pic>
        <p:nvPicPr>
          <p:cNvPr id="55" name="Image 55"/>
          <p:cNvPicPr>
            <a:picLocks noChangeAspect="1"/>
          </p:cNvPicPr>
          <p:nvPr/>
        </p:nvPicPr>
        <p:blipFill>
          <a:blip r:embed="rId18">
            <a:clrChange>
              <a:clrFrom>
                <a:srgbClr val="FFFFFF"/>
              </a:clrFrom>
              <a:clrTo>
                <a:srgbClr val="FFFFFF">
                  <a:alpha val="0"/>
                </a:srgbClr>
              </a:clrTo>
            </a:clrChange>
          </a:blip>
          <a:srcRect t="20712" b="17452"/>
          <a:stretch/>
        </p:blipFill>
        <p:spPr bwMode="auto">
          <a:xfrm>
            <a:off x="1682556" y="3326065"/>
            <a:ext cx="675139" cy="417482"/>
          </a:xfrm>
          <a:prstGeom prst="rect">
            <a:avLst/>
          </a:prstGeom>
        </p:spPr>
      </p:pic>
      <p:pic>
        <p:nvPicPr>
          <p:cNvPr id="56" name="Picture 1"/>
          <p:cNvPicPr>
            <a:picLocks noChangeAspect="1" noChangeArrowheads="1"/>
          </p:cNvPicPr>
          <p:nvPr/>
        </p:nvPicPr>
        <p:blipFill>
          <a:blip r:embed="rId19">
            <a:clrChange>
              <a:clrFrom>
                <a:srgbClr val="FFFFFF"/>
              </a:clrFrom>
              <a:clrTo>
                <a:srgbClr val="FFFFFF">
                  <a:alpha val="0"/>
                </a:srgbClr>
              </a:clrTo>
            </a:clrChange>
          </a:blip>
          <a:stretch/>
        </p:blipFill>
        <p:spPr bwMode="auto">
          <a:xfrm>
            <a:off x="5115174" y="3391013"/>
            <a:ext cx="627399" cy="537234"/>
          </a:xfrm>
          <a:prstGeom prst="rect">
            <a:avLst/>
          </a:prstGeom>
          <a:noFill/>
        </p:spPr>
      </p:pic>
      <p:pic>
        <p:nvPicPr>
          <p:cNvPr id="57" name="Picture 4" descr="Logo de AOSIS "/>
          <p:cNvPicPr>
            <a:picLocks noChangeAspect="1" noChangeArrowheads="1"/>
          </p:cNvPicPr>
          <p:nvPr/>
        </p:nvPicPr>
        <p:blipFill>
          <a:blip r:embed="rId20">
            <a:clrChange>
              <a:clrFrom>
                <a:srgbClr val="FFFFFF"/>
              </a:clrFrom>
              <a:clrTo>
                <a:srgbClr val="FFFFFF">
                  <a:alpha val="0"/>
                </a:srgbClr>
              </a:clrTo>
            </a:clrChange>
          </a:blip>
          <a:srcRect t="30499" r="3665" b="22501"/>
          <a:stretch/>
        </p:blipFill>
        <p:spPr bwMode="auto">
          <a:xfrm>
            <a:off x="6170012" y="3350047"/>
            <a:ext cx="789168" cy="385027"/>
          </a:xfrm>
          <a:prstGeom prst="rect">
            <a:avLst/>
          </a:prstGeom>
          <a:noFill/>
        </p:spPr>
      </p:pic>
      <p:pic>
        <p:nvPicPr>
          <p:cNvPr id="58" name="Picture 5" descr="Logo_AESIO_MUTUELLE+baseline-12-2020"/>
          <p:cNvPicPr>
            <a:picLocks noChangeAspect="1" noChangeArrowheads="1"/>
          </p:cNvPicPr>
          <p:nvPr/>
        </p:nvPicPr>
        <p:blipFill>
          <a:blip r:embed="rId21">
            <a:clrChange>
              <a:clrFrom>
                <a:srgbClr val="FFFFFF"/>
              </a:clrFrom>
              <a:clrTo>
                <a:srgbClr val="FFFFFF">
                  <a:alpha val="0"/>
                </a:srgbClr>
              </a:clrTo>
            </a:clrChange>
          </a:blip>
          <a:stretch/>
        </p:blipFill>
        <p:spPr bwMode="auto">
          <a:xfrm>
            <a:off x="4749302" y="2793158"/>
            <a:ext cx="859488" cy="405213"/>
          </a:xfrm>
          <a:prstGeom prst="rect">
            <a:avLst/>
          </a:prstGeom>
          <a:noFill/>
          <a:ln>
            <a:noFill/>
          </a:ln>
        </p:spPr>
      </p:pic>
      <p:pic>
        <p:nvPicPr>
          <p:cNvPr id="59" name="Image 5"/>
          <p:cNvPicPr>
            <a:picLocks noChangeAspect="1"/>
          </p:cNvPicPr>
          <p:nvPr/>
        </p:nvPicPr>
        <p:blipFill>
          <a:blip r:embed="rId22">
            <a:clrChange>
              <a:clrFrom>
                <a:srgbClr val="FFFFFF"/>
              </a:clrFrom>
              <a:clrTo>
                <a:srgbClr val="FFFFFF">
                  <a:alpha val="0"/>
                </a:srgbClr>
              </a:clrTo>
            </a:clrChange>
          </a:blip>
          <a:srcRect t="18101" b="18208"/>
          <a:stretch/>
        </p:blipFill>
        <p:spPr bwMode="auto">
          <a:xfrm>
            <a:off x="5102132" y="3977850"/>
            <a:ext cx="753981" cy="358313"/>
          </a:xfrm>
          <a:prstGeom prst="rect">
            <a:avLst/>
          </a:prstGeom>
        </p:spPr>
      </p:pic>
      <p:pic>
        <p:nvPicPr>
          <p:cNvPr id="60" name="Picture 4" descr="IMP Industries"/>
          <p:cNvPicPr>
            <a:picLocks noChangeAspect="1" noChangeArrowheads="1"/>
          </p:cNvPicPr>
          <p:nvPr/>
        </p:nvPicPr>
        <p:blipFill>
          <a:blip r:embed="rId23"/>
          <a:stretch/>
        </p:blipFill>
        <p:spPr bwMode="auto">
          <a:xfrm>
            <a:off x="3992802" y="4134710"/>
            <a:ext cx="646298" cy="213246"/>
          </a:xfrm>
          <a:prstGeom prst="rect">
            <a:avLst/>
          </a:prstGeom>
          <a:noFill/>
        </p:spPr>
      </p:pic>
      <p:pic>
        <p:nvPicPr>
          <p:cNvPr id="61" name="Picture 8" descr="Travailler chez Monteiro | Glassdoor"/>
          <p:cNvPicPr>
            <a:picLocks noChangeAspect="1" noChangeArrowheads="1"/>
          </p:cNvPicPr>
          <p:nvPr/>
        </p:nvPicPr>
        <p:blipFill>
          <a:blip r:embed="rId24"/>
          <a:stretch/>
        </p:blipFill>
        <p:spPr bwMode="auto">
          <a:xfrm>
            <a:off x="1543200" y="4003153"/>
            <a:ext cx="481753" cy="481753"/>
          </a:xfrm>
          <a:prstGeom prst="rect">
            <a:avLst/>
          </a:prstGeom>
          <a:noFill/>
        </p:spPr>
      </p:pic>
      <p:pic>
        <p:nvPicPr>
          <p:cNvPr id="62" name="Image 11"/>
          <p:cNvPicPr>
            <a:picLocks noChangeAspect="1"/>
          </p:cNvPicPr>
          <p:nvPr/>
        </p:nvPicPr>
        <p:blipFill>
          <a:blip r:embed="rId25">
            <a:clrChange>
              <a:clrFrom>
                <a:srgbClr val="FFFFFF"/>
              </a:clrFrom>
              <a:clrTo>
                <a:srgbClr val="FFFFFF">
                  <a:alpha val="0"/>
                </a:srgbClr>
              </a:clrTo>
            </a:clrChange>
          </a:blip>
          <a:stretch/>
        </p:blipFill>
        <p:spPr bwMode="auto">
          <a:xfrm>
            <a:off x="638874" y="3981425"/>
            <a:ext cx="521988" cy="521989"/>
          </a:xfrm>
          <a:prstGeom prst="rect">
            <a:avLst/>
          </a:prstGeom>
        </p:spPr>
      </p:pic>
      <p:pic>
        <p:nvPicPr>
          <p:cNvPr id="63" name="Image 20"/>
          <p:cNvPicPr>
            <a:picLocks noChangeAspect="1"/>
          </p:cNvPicPr>
          <p:nvPr/>
        </p:nvPicPr>
        <p:blipFill>
          <a:blip r:embed="rId26">
            <a:clrChange>
              <a:clrFrom>
                <a:srgbClr val="FFFFFF"/>
              </a:clrFrom>
              <a:clrTo>
                <a:srgbClr val="FFFFFF">
                  <a:alpha val="0"/>
                </a:srgbClr>
              </a:clrTo>
            </a:clrChange>
          </a:blip>
          <a:srcRect t="33932" b="29069"/>
          <a:stretch/>
        </p:blipFill>
        <p:spPr bwMode="auto">
          <a:xfrm>
            <a:off x="5960725" y="2828875"/>
            <a:ext cx="741638" cy="261269"/>
          </a:xfrm>
          <a:prstGeom prst="rect">
            <a:avLst/>
          </a:prstGeom>
        </p:spPr>
      </p:pic>
      <p:pic>
        <p:nvPicPr>
          <p:cNvPr id="67" name="Image 22"/>
          <p:cNvPicPr>
            <a:picLocks noChangeAspect="1"/>
          </p:cNvPicPr>
          <p:nvPr/>
        </p:nvPicPr>
        <p:blipFill>
          <a:blip r:embed="rId27">
            <a:clrChange>
              <a:clrFrom>
                <a:srgbClr val="FFFFFF"/>
              </a:clrFrom>
              <a:clrTo>
                <a:srgbClr val="FFFFFF">
                  <a:alpha val="0"/>
                </a:srgbClr>
              </a:clrTo>
            </a:clrChange>
          </a:blip>
          <a:stretch/>
        </p:blipFill>
        <p:spPr bwMode="auto">
          <a:xfrm>
            <a:off x="3149765" y="5229542"/>
            <a:ext cx="843037" cy="370334"/>
          </a:xfrm>
          <a:prstGeom prst="rect">
            <a:avLst/>
          </a:prstGeom>
        </p:spPr>
      </p:pic>
      <p:pic>
        <p:nvPicPr>
          <p:cNvPr id="68" name="Image 24"/>
          <p:cNvPicPr>
            <a:picLocks noChangeAspect="1"/>
          </p:cNvPicPr>
          <p:nvPr/>
        </p:nvPicPr>
        <p:blipFill>
          <a:blip r:embed="rId28">
            <a:clrChange>
              <a:clrFrom>
                <a:srgbClr val="FFFFFF"/>
              </a:clrFrom>
              <a:clrTo>
                <a:srgbClr val="FFFFFF">
                  <a:alpha val="0"/>
                </a:srgbClr>
              </a:clrTo>
            </a:clrChange>
          </a:blip>
          <a:srcRect l="24632" t="28689" r="23834" b="20974"/>
          <a:stretch/>
        </p:blipFill>
        <p:spPr bwMode="auto">
          <a:xfrm>
            <a:off x="6172116" y="3817133"/>
            <a:ext cx="832682" cy="541243"/>
          </a:xfrm>
          <a:prstGeom prst="rect">
            <a:avLst/>
          </a:prstGeom>
        </p:spPr>
      </p:pic>
      <p:pic>
        <p:nvPicPr>
          <p:cNvPr id="69" name="Image 34"/>
          <p:cNvPicPr>
            <a:picLocks noChangeAspect="1"/>
          </p:cNvPicPr>
          <p:nvPr/>
        </p:nvPicPr>
        <p:blipFill>
          <a:blip r:embed="rId29"/>
          <a:stretch/>
        </p:blipFill>
        <p:spPr bwMode="auto">
          <a:xfrm>
            <a:off x="3332878" y="4612982"/>
            <a:ext cx="501228" cy="501228"/>
          </a:xfrm>
          <a:prstGeom prst="rect">
            <a:avLst/>
          </a:prstGeom>
        </p:spPr>
      </p:pic>
      <p:pic>
        <p:nvPicPr>
          <p:cNvPr id="70" name="Image 40"/>
          <p:cNvPicPr>
            <a:picLocks noChangeAspect="1"/>
          </p:cNvPicPr>
          <p:nvPr/>
        </p:nvPicPr>
        <p:blipFill>
          <a:blip r:embed="rId30">
            <a:clrChange>
              <a:clrFrom>
                <a:srgbClr val="FFFFFF"/>
              </a:clrFrom>
              <a:clrTo>
                <a:srgbClr val="FFFFFF">
                  <a:alpha val="0"/>
                </a:srgbClr>
              </a:clrTo>
            </a:clrChange>
          </a:blip>
          <a:stretch/>
        </p:blipFill>
        <p:spPr bwMode="auto">
          <a:xfrm>
            <a:off x="1918017" y="5301491"/>
            <a:ext cx="993967" cy="410011"/>
          </a:xfrm>
          <a:prstGeom prst="rect">
            <a:avLst/>
          </a:prstGeom>
        </p:spPr>
      </p:pic>
      <p:pic>
        <p:nvPicPr>
          <p:cNvPr id="71" name="Image 42"/>
          <p:cNvPicPr>
            <a:picLocks noChangeAspect="1"/>
          </p:cNvPicPr>
          <p:nvPr/>
        </p:nvPicPr>
        <p:blipFill>
          <a:blip r:embed="rId31">
            <a:clrChange>
              <a:clrFrom>
                <a:srgbClr val="FFFFFF"/>
              </a:clrFrom>
              <a:clrTo>
                <a:srgbClr val="FFFFFF">
                  <a:alpha val="0"/>
                </a:srgbClr>
              </a:clrTo>
            </a:clrChange>
          </a:blip>
          <a:stretch/>
        </p:blipFill>
        <p:spPr bwMode="auto">
          <a:xfrm>
            <a:off x="2087419" y="4639230"/>
            <a:ext cx="765577" cy="509457"/>
          </a:xfrm>
          <a:prstGeom prst="rect">
            <a:avLst/>
          </a:prstGeom>
        </p:spPr>
      </p:pic>
      <p:pic>
        <p:nvPicPr>
          <p:cNvPr id="73" name="Image 12"/>
          <p:cNvPicPr>
            <a:picLocks noChangeAspect="1"/>
          </p:cNvPicPr>
          <p:nvPr/>
        </p:nvPicPr>
        <p:blipFill>
          <a:blip r:embed="rId32">
            <a:clrChange>
              <a:clrFrom>
                <a:srgbClr val="FEFEFE"/>
              </a:clrFrom>
              <a:clrTo>
                <a:srgbClr val="FEFEFE">
                  <a:alpha val="0"/>
                </a:srgbClr>
              </a:clrTo>
            </a:clrChange>
          </a:blip>
          <a:srcRect t="20256" b="35215"/>
          <a:stretch/>
        </p:blipFill>
        <p:spPr bwMode="auto">
          <a:xfrm>
            <a:off x="603655" y="5266161"/>
            <a:ext cx="922028" cy="410566"/>
          </a:xfrm>
          <a:prstGeom prst="rect">
            <a:avLst/>
          </a:prstGeom>
        </p:spPr>
      </p:pic>
      <p:pic>
        <p:nvPicPr>
          <p:cNvPr id="74" name="Image 10"/>
          <p:cNvPicPr>
            <a:picLocks noChangeAspect="1"/>
          </p:cNvPicPr>
          <p:nvPr/>
        </p:nvPicPr>
        <p:blipFill>
          <a:blip r:embed="rId33">
            <a:clrChange>
              <a:clrFrom>
                <a:srgbClr val="FFFFFF"/>
              </a:clrFrom>
              <a:clrTo>
                <a:srgbClr val="FFFFFF">
                  <a:alpha val="0"/>
                </a:srgbClr>
              </a:clrTo>
            </a:clrChange>
          </a:blip>
          <a:srcRect l="24838" t="37730" r="22903" b="36503"/>
          <a:stretch/>
        </p:blipFill>
        <p:spPr bwMode="auto">
          <a:xfrm>
            <a:off x="4187195" y="5374626"/>
            <a:ext cx="924503" cy="239686"/>
          </a:xfrm>
          <a:prstGeom prst="rect">
            <a:avLst/>
          </a:prstGeom>
        </p:spPr>
      </p:pic>
      <p:sp>
        <p:nvSpPr>
          <p:cNvPr id="93" name="TextBox 92"/>
          <p:cNvSpPr txBox="1"/>
          <p:nvPr/>
        </p:nvSpPr>
        <p:spPr bwMode="auto">
          <a:xfrm>
            <a:off x="687657" y="1578107"/>
            <a:ext cx="3305145" cy="307777"/>
          </a:xfrm>
          <a:prstGeom prst="rect">
            <a:avLst/>
          </a:prstGeom>
          <a:solidFill>
            <a:srgbClr val="F2F2F2"/>
          </a:solidFill>
        </p:spPr>
        <p:txBody>
          <a:bodyPr wrap="square" lIns="0" tIns="0" rIns="0" bIns="0" rtlCol="0">
            <a:spAutoFit/>
          </a:bodyPr>
          <a:lstStyle/>
          <a:p>
            <a:pPr algn="ctr">
              <a:defRPr/>
            </a:pPr>
            <a:r>
              <a:rPr lang="en-US" sz="2000" b="1" dirty="0">
                <a:solidFill>
                  <a:srgbClr val="FF8200"/>
                </a:solidFill>
              </a:rPr>
              <a:t>30+ </a:t>
            </a:r>
            <a:r>
              <a:rPr lang="en-US" sz="2000" b="1" dirty="0" err="1">
                <a:solidFill>
                  <a:srgbClr val="FF8200"/>
                </a:solidFill>
              </a:rPr>
              <a:t>entreprises</a:t>
            </a:r>
            <a:r>
              <a:rPr lang="en-US" sz="2000" b="1" dirty="0">
                <a:solidFill>
                  <a:srgbClr val="FF8200"/>
                </a:solidFill>
              </a:rPr>
              <a:t> </a:t>
            </a:r>
            <a:r>
              <a:rPr lang="en-US" sz="2000" b="1" dirty="0" err="1">
                <a:solidFill>
                  <a:srgbClr val="FF8200"/>
                </a:solidFill>
              </a:rPr>
              <a:t>membres</a:t>
            </a:r>
            <a:endParaRPr lang="en-US" sz="2000" b="1" dirty="0">
              <a:solidFill>
                <a:srgbClr val="FF8200"/>
              </a:solidFill>
            </a:endParaRPr>
          </a:p>
        </p:txBody>
      </p:sp>
      <p:sp>
        <p:nvSpPr>
          <p:cNvPr id="94" name="Rectangle 93"/>
          <p:cNvSpPr/>
          <p:nvPr/>
        </p:nvSpPr>
        <p:spPr bwMode="auto">
          <a:xfrm>
            <a:off x="7572092" y="1795075"/>
            <a:ext cx="4051483" cy="3975805"/>
          </a:xfrm>
          <a:prstGeom prst="rect">
            <a:avLst/>
          </a:prstGeom>
          <a:noFill/>
          <a:ln w="12700" cap="flat" cmpd="sng" algn="ctr">
            <a:solidFill>
              <a:schemeClr val="accent5"/>
            </a:solidFill>
            <a:prstDash val="sysDot"/>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0028DC"/>
              </a:solidFill>
            </a:endParaRPr>
          </a:p>
        </p:txBody>
      </p:sp>
      <p:sp>
        <p:nvSpPr>
          <p:cNvPr id="95" name="TextBox 94"/>
          <p:cNvSpPr txBox="1"/>
          <p:nvPr/>
        </p:nvSpPr>
        <p:spPr bwMode="auto">
          <a:xfrm>
            <a:off x="8199200" y="1624444"/>
            <a:ext cx="2679886" cy="292388"/>
          </a:xfrm>
          <a:prstGeom prst="rect">
            <a:avLst/>
          </a:prstGeom>
          <a:solidFill>
            <a:srgbClr val="F2F2F2"/>
          </a:solidFill>
        </p:spPr>
        <p:txBody>
          <a:bodyPr wrap="square" lIns="0" tIns="0" rIns="0" bIns="0" rtlCol="0">
            <a:spAutoFit/>
          </a:bodyPr>
          <a:lstStyle/>
          <a:p>
            <a:pPr algn="ctr">
              <a:defRPr/>
            </a:pPr>
            <a:r>
              <a:rPr lang="en-US" sz="1900" b="1" dirty="0">
                <a:solidFill>
                  <a:srgbClr val="0028DC"/>
                </a:solidFill>
              </a:rPr>
              <a:t>Sponsors des </a:t>
            </a:r>
            <a:r>
              <a:rPr lang="en-US" sz="1900" b="1" dirty="0" err="1">
                <a:solidFill>
                  <a:srgbClr val="0028DC"/>
                </a:solidFill>
              </a:rPr>
              <a:t>projets</a:t>
            </a:r>
            <a:endParaRPr dirty="0">
              <a:solidFill>
                <a:srgbClr val="000000"/>
              </a:solidFill>
            </a:endParaRPr>
          </a:p>
        </p:txBody>
      </p:sp>
      <p:sp>
        <p:nvSpPr>
          <p:cNvPr id="3" name="ZoneTexte 2"/>
          <p:cNvSpPr txBox="1"/>
          <p:nvPr/>
        </p:nvSpPr>
        <p:spPr bwMode="auto">
          <a:xfrm>
            <a:off x="7691440" y="1955039"/>
            <a:ext cx="4086433" cy="3785652"/>
          </a:xfrm>
          <a:prstGeom prst="rect">
            <a:avLst/>
          </a:prstGeom>
          <a:noFill/>
        </p:spPr>
        <p:txBody>
          <a:bodyPr wrap="square" rtlCol="0">
            <a:spAutoFit/>
          </a:bodyPr>
          <a:lstStyle/>
          <a:p>
            <a:pPr>
              <a:defRPr/>
            </a:pPr>
            <a:r>
              <a:rPr lang="fr-FR" sz="1600" b="1" dirty="0">
                <a:solidFill>
                  <a:srgbClr val="00005A"/>
                </a:solidFill>
              </a:rPr>
              <a:t>Sponsors privés : </a:t>
            </a:r>
            <a:endParaRPr dirty="0">
              <a:solidFill>
                <a:srgbClr val="000000"/>
              </a:solidFill>
            </a:endParaRPr>
          </a:p>
          <a:p>
            <a:pPr>
              <a:defRPr/>
            </a:pPr>
            <a:r>
              <a:rPr lang="fr-FR" sz="1600" dirty="0">
                <a:solidFill>
                  <a:srgbClr val="00005A"/>
                </a:solidFill>
              </a:rPr>
              <a:t>Enedis, AXA France, Banque des Territoires, IFCAM, Audencia, CNP Assurances, RTE, Toulouse Business </a:t>
            </a:r>
            <a:r>
              <a:rPr lang="fr-FR" sz="1600" dirty="0" err="1">
                <a:solidFill>
                  <a:srgbClr val="00005A"/>
                </a:solidFill>
              </a:rPr>
              <a:t>School</a:t>
            </a:r>
            <a:r>
              <a:rPr lang="fr-FR" sz="1600" dirty="0">
                <a:solidFill>
                  <a:srgbClr val="00005A"/>
                </a:solidFill>
              </a:rPr>
              <a:t>, Montpellier Business </a:t>
            </a:r>
            <a:r>
              <a:rPr lang="fr-FR" sz="1600" dirty="0" err="1">
                <a:solidFill>
                  <a:srgbClr val="00005A"/>
                </a:solidFill>
              </a:rPr>
              <a:t>School</a:t>
            </a:r>
            <a:r>
              <a:rPr lang="fr-FR" sz="1600" dirty="0">
                <a:solidFill>
                  <a:srgbClr val="00005A"/>
                </a:solidFill>
              </a:rPr>
              <a:t>, ESCP, BRGM, EM Normandie, ESSEC, ISG</a:t>
            </a:r>
            <a:endParaRPr dirty="0">
              <a:solidFill>
                <a:srgbClr val="000000"/>
              </a:solidFill>
            </a:endParaRPr>
          </a:p>
          <a:p>
            <a:pPr>
              <a:defRPr/>
            </a:pPr>
            <a:endParaRPr lang="fr-FR" sz="1600" dirty="0">
              <a:solidFill>
                <a:srgbClr val="00005A"/>
              </a:solidFill>
            </a:endParaRPr>
          </a:p>
          <a:p>
            <a:pPr>
              <a:defRPr/>
            </a:pPr>
            <a:r>
              <a:rPr lang="fr-FR" sz="1600" b="1" dirty="0">
                <a:solidFill>
                  <a:srgbClr val="00005A"/>
                </a:solidFill>
              </a:rPr>
              <a:t>Sponsors institutionnels : </a:t>
            </a:r>
            <a:r>
              <a:rPr lang="fr-FR" sz="1600" dirty="0" err="1">
                <a:solidFill>
                  <a:srgbClr val="00005A"/>
                </a:solidFill>
              </a:rPr>
              <a:t>Ademe</a:t>
            </a:r>
            <a:r>
              <a:rPr lang="fr-FR" sz="1600" dirty="0">
                <a:solidFill>
                  <a:srgbClr val="00005A"/>
                </a:solidFill>
              </a:rPr>
              <a:t>, Ministère de la transition écologique, Ministère des Armées</a:t>
            </a:r>
            <a:endParaRPr dirty="0">
              <a:solidFill>
                <a:srgbClr val="000000"/>
              </a:solidFill>
            </a:endParaRPr>
          </a:p>
          <a:p>
            <a:pPr>
              <a:defRPr/>
            </a:pPr>
            <a:r>
              <a:rPr lang="fr-FR" sz="1600" dirty="0">
                <a:solidFill>
                  <a:srgbClr val="00005A"/>
                </a:solidFill>
              </a:rPr>
              <a:t> </a:t>
            </a:r>
            <a:endParaRPr dirty="0">
              <a:solidFill>
                <a:srgbClr val="000000"/>
              </a:solidFill>
            </a:endParaRPr>
          </a:p>
          <a:p>
            <a:pPr>
              <a:defRPr/>
            </a:pPr>
            <a:r>
              <a:rPr lang="fr-FR" sz="1600" b="1" dirty="0">
                <a:solidFill>
                  <a:srgbClr val="00005A"/>
                </a:solidFill>
              </a:rPr>
              <a:t>Fondations et associations : </a:t>
            </a:r>
            <a:r>
              <a:rPr lang="fr-FR" sz="1600" dirty="0" err="1">
                <a:solidFill>
                  <a:srgbClr val="00005A"/>
                </a:solidFill>
              </a:rPr>
              <a:t>European</a:t>
            </a:r>
            <a:r>
              <a:rPr lang="fr-FR" sz="1600" dirty="0">
                <a:solidFill>
                  <a:srgbClr val="00005A"/>
                </a:solidFill>
              </a:rPr>
              <a:t> </a:t>
            </a:r>
            <a:r>
              <a:rPr lang="fr-FR" sz="1600" dirty="0" err="1">
                <a:solidFill>
                  <a:srgbClr val="00005A"/>
                </a:solidFill>
              </a:rPr>
              <a:t>Climate</a:t>
            </a:r>
            <a:r>
              <a:rPr lang="fr-FR" sz="1600" dirty="0">
                <a:solidFill>
                  <a:srgbClr val="00005A"/>
                </a:solidFill>
              </a:rPr>
              <a:t> </a:t>
            </a:r>
            <a:r>
              <a:rPr lang="fr-FR" sz="1600" dirty="0" err="1">
                <a:solidFill>
                  <a:srgbClr val="00005A"/>
                </a:solidFill>
              </a:rPr>
              <a:t>Foundation</a:t>
            </a:r>
            <a:r>
              <a:rPr lang="fr-FR" sz="1600" dirty="0">
                <a:solidFill>
                  <a:srgbClr val="00005A"/>
                </a:solidFill>
              </a:rPr>
              <a:t>, France Urbaine, Assemblée des Communautés de France</a:t>
            </a:r>
            <a:endParaRPr dirty="0">
              <a:solidFill>
                <a:srgbClr val="000000"/>
              </a:solidFill>
            </a:endParaRPr>
          </a:p>
        </p:txBody>
      </p:sp>
      <p:sp>
        <p:nvSpPr>
          <p:cNvPr id="5" name="ZoneTexte 4"/>
          <p:cNvSpPr txBox="1"/>
          <p:nvPr/>
        </p:nvSpPr>
        <p:spPr bwMode="auto">
          <a:xfrm>
            <a:off x="308498" y="5840629"/>
            <a:ext cx="10240749" cy="923330"/>
          </a:xfrm>
          <a:prstGeom prst="rect">
            <a:avLst/>
          </a:prstGeom>
          <a:noFill/>
        </p:spPr>
        <p:txBody>
          <a:bodyPr wrap="square" rtlCol="0">
            <a:spAutoFit/>
          </a:bodyPr>
          <a:lstStyle/>
          <a:p>
            <a:pPr>
              <a:defRPr/>
            </a:pPr>
            <a:r>
              <a:rPr lang="fr-FR" b="1" dirty="0">
                <a:solidFill>
                  <a:srgbClr val="00005A"/>
                </a:solidFill>
              </a:rPr>
              <a:t>Pour adhérer en tant que membre et </a:t>
            </a:r>
            <a:r>
              <a:rPr lang="fr-FR" b="1" u="sng" dirty="0">
                <a:solidFill>
                  <a:srgbClr val="00005A"/>
                </a:solidFill>
              </a:rPr>
              <a:t>rejoindre le Shift Club </a:t>
            </a:r>
            <a:r>
              <a:rPr lang="fr-FR" b="1" dirty="0">
                <a:solidFill>
                  <a:srgbClr val="00005A"/>
                </a:solidFill>
              </a:rPr>
              <a:t>:</a:t>
            </a:r>
            <a:r>
              <a:rPr lang="fr-FR" dirty="0">
                <a:solidFill>
                  <a:srgbClr val="00005A"/>
                </a:solidFill>
              </a:rPr>
              <a:t> </a:t>
            </a:r>
            <a:r>
              <a:rPr lang="fr-FR" u="sng" dirty="0">
                <a:solidFill>
                  <a:srgbClr val="FF8200"/>
                </a:solidFill>
                <a:hlinkClick r:id="rId34">
                  <a:extLst>
                    <a:ext uri="{A12FA001-AC4F-418D-AE19-62706E023703}">
                      <ahyp:hlinkClr xmlns:ahyp="http://schemas.microsoft.com/office/drawing/2018/hyperlinkcolor" val="tx"/>
                    </a:ext>
                  </a:extLst>
                </a:hlinkClick>
              </a:rPr>
              <a:t>partenariats@theshiftproject.org</a:t>
            </a:r>
            <a:endParaRPr lang="fr-FR" u="sng" dirty="0">
              <a:solidFill>
                <a:srgbClr val="FF8200"/>
              </a:solidFill>
            </a:endParaRPr>
          </a:p>
          <a:p>
            <a:pPr>
              <a:defRPr/>
            </a:pPr>
            <a:r>
              <a:rPr lang="fr-FR" dirty="0">
                <a:solidFill>
                  <a:srgbClr val="00005A"/>
                </a:solidFill>
              </a:rPr>
              <a:t>Pour faire un don : </a:t>
            </a:r>
            <a:r>
              <a:rPr lang="fr-FR" u="sng" dirty="0">
                <a:solidFill>
                  <a:srgbClr val="FF8200"/>
                </a:solidFill>
                <a:hlinkClick r:id="rId35" tooltip="https://www.helloasso.com/associations/the-shift-project/collectes/le-shift-project-adresse-aux-pme-un-appel-a-dons-pour-son-ptef">
                  <a:extLst>
                    <a:ext uri="{A12FA001-AC4F-418D-AE19-62706E023703}">
                      <ahyp:hlinkClr xmlns:ahyp="http://schemas.microsoft.com/office/drawing/2018/hyperlinkcolor" val="tx"/>
                    </a:ext>
                  </a:extLst>
                </a:hlinkClick>
              </a:rPr>
              <a:t>HelloAsso</a:t>
            </a:r>
            <a:endParaRPr lang="fr-FR" u="sng" dirty="0">
              <a:solidFill>
                <a:srgbClr val="FF8200"/>
              </a:solidFill>
            </a:endParaRPr>
          </a:p>
          <a:p>
            <a:pPr>
              <a:defRPr/>
            </a:pPr>
            <a:r>
              <a:rPr lang="fr-FR" u="sng" dirty="0">
                <a:solidFill>
                  <a:srgbClr val="82C8FA"/>
                </a:solidFill>
              </a:rPr>
              <a:t> </a:t>
            </a:r>
            <a:endParaRPr lang="fr-FR" dirty="0">
              <a:solidFill>
                <a:srgbClr val="82C8FA"/>
              </a:solidFill>
            </a:endParaRPr>
          </a:p>
        </p:txBody>
      </p:sp>
      <p:sp>
        <p:nvSpPr>
          <p:cNvPr id="91" name="Espace réservé du numéro de diapositive 1"/>
          <p:cNvSpPr txBox="1"/>
          <p:nvPr/>
        </p:nvSpPr>
        <p:spPr bwMode="auto">
          <a:xfrm>
            <a:off x="8753475" y="6486522"/>
            <a:ext cx="2450306" cy="368300"/>
          </a:xfrm>
          <a:prstGeom prst="rect">
            <a:avLst/>
          </a:prstGeom>
        </p:spPr>
        <p:txBody>
          <a:bodyPr vert="horz" lIns="0" tIns="0" rIns="0" bIns="0" rtlCol="0" anchor="ctr"/>
          <a:lstStyle>
            <a:defPPr>
              <a:defRPr lang="fr-FR"/>
            </a:defPPr>
            <a:lvl1pPr marL="0" algn="r" defTabSz="914400">
              <a:defRPr sz="1000">
                <a:solidFill>
                  <a:schemeClr val="bg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a:solidFill>
                  <a:srgbClr val="FFFFFF"/>
                </a:solidFill>
              </a:rPr>
              <a:t>9</a:t>
            </a:r>
            <a:endParaRPr>
              <a:solidFill>
                <a:srgbClr val="FFFFFF"/>
              </a:solidFill>
            </a:endParaRPr>
          </a:p>
        </p:txBody>
      </p:sp>
      <p:pic>
        <p:nvPicPr>
          <p:cNvPr id="7" name="Image 6"/>
          <p:cNvPicPr>
            <a:picLocks noChangeAspect="1"/>
          </p:cNvPicPr>
          <p:nvPr/>
        </p:nvPicPr>
        <p:blipFill>
          <a:blip r:embed="rId36"/>
          <a:stretch/>
        </p:blipFill>
        <p:spPr bwMode="auto">
          <a:xfrm>
            <a:off x="687657" y="4738386"/>
            <a:ext cx="1011287" cy="214007"/>
          </a:xfrm>
          <a:prstGeom prst="rect">
            <a:avLst/>
          </a:prstGeom>
        </p:spPr>
      </p:pic>
      <p:pic>
        <p:nvPicPr>
          <p:cNvPr id="8" name="Image 7"/>
          <p:cNvPicPr>
            <a:picLocks noChangeAspect="1"/>
          </p:cNvPicPr>
          <p:nvPr/>
        </p:nvPicPr>
        <p:blipFill>
          <a:blip r:embed="rId37"/>
          <a:stretch/>
        </p:blipFill>
        <p:spPr bwMode="auto">
          <a:xfrm>
            <a:off x="3590579" y="2851354"/>
            <a:ext cx="963222" cy="174584"/>
          </a:xfrm>
          <a:prstGeom prst="rect">
            <a:avLst/>
          </a:prstGeom>
        </p:spPr>
      </p:pic>
      <p:pic>
        <p:nvPicPr>
          <p:cNvPr id="9" name="Image 8"/>
          <p:cNvPicPr>
            <a:picLocks noChangeAspect="1"/>
          </p:cNvPicPr>
          <p:nvPr/>
        </p:nvPicPr>
        <p:blipFill>
          <a:blip r:embed="rId38"/>
          <a:srcRect l="18147" t="24496" r="16464" b="26512"/>
          <a:stretch/>
        </p:blipFill>
        <p:spPr bwMode="auto">
          <a:xfrm>
            <a:off x="5300654" y="5296670"/>
            <a:ext cx="541245" cy="286969"/>
          </a:xfrm>
          <a:prstGeom prst="rect">
            <a:avLst/>
          </a:prstGeom>
        </p:spPr>
      </p:pic>
      <p:pic>
        <p:nvPicPr>
          <p:cNvPr id="10" name="Image 9"/>
          <p:cNvPicPr>
            <a:picLocks noChangeAspect="1"/>
          </p:cNvPicPr>
          <p:nvPr/>
        </p:nvPicPr>
        <p:blipFill>
          <a:blip r:embed="rId39"/>
          <a:stretch/>
        </p:blipFill>
        <p:spPr bwMode="auto">
          <a:xfrm>
            <a:off x="5407294" y="4586998"/>
            <a:ext cx="1403417" cy="463128"/>
          </a:xfrm>
          <a:prstGeom prst="rect">
            <a:avLst/>
          </a:prstGeom>
        </p:spPr>
      </p:pic>
      <p:pic>
        <p:nvPicPr>
          <p:cNvPr id="76" name="Image 15"/>
          <p:cNvPicPr>
            <a:picLocks noChangeAspect="1"/>
          </p:cNvPicPr>
          <p:nvPr/>
        </p:nvPicPr>
        <p:blipFill>
          <a:blip r:embed="rId40">
            <a:clrChange>
              <a:clrFrom>
                <a:srgbClr val="FFFFFF"/>
              </a:clrFrom>
              <a:clrTo>
                <a:srgbClr val="FFFFFF">
                  <a:alpha val="0"/>
                </a:srgbClr>
              </a:clrTo>
            </a:clrChange>
          </a:blip>
          <a:srcRect t="22399" b="22453"/>
          <a:stretch/>
        </p:blipFill>
        <p:spPr bwMode="auto">
          <a:xfrm>
            <a:off x="2504990" y="4003153"/>
            <a:ext cx="798691" cy="440462"/>
          </a:xfrm>
          <a:prstGeom prst="rect">
            <a:avLst/>
          </a:prstGeom>
        </p:spPr>
      </p:pic>
      <p:pic>
        <p:nvPicPr>
          <p:cNvPr id="4104" name="Picture 8">
            <a:extLst>
              <a:ext uri="{FF2B5EF4-FFF2-40B4-BE49-F238E27FC236}">
                <a16:creationId xmlns:a16="http://schemas.microsoft.com/office/drawing/2014/main" id="{4BC74F2B-6982-4016-AA06-55DB42148CE5}"/>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12722" y="4740919"/>
            <a:ext cx="745168" cy="278196"/>
          </a:xfrm>
          <a:prstGeom prst="rect">
            <a:avLst/>
          </a:prstGeom>
          <a:noFill/>
          <a:extLst>
            <a:ext uri="{909E8E84-426E-40DD-AFC4-6F175D3DCCD1}">
              <a14:hiddenFill xmlns:a14="http://schemas.microsoft.com/office/drawing/2010/main">
                <a:solidFill>
                  <a:srgbClr val="FFFFFF"/>
                </a:solidFill>
              </a14:hiddenFill>
            </a:ext>
          </a:extLst>
        </p:spPr>
      </p:pic>
      <p:sp>
        <p:nvSpPr>
          <p:cNvPr id="64" name="ZoneTexte 70">
            <a:extLst>
              <a:ext uri="{FF2B5EF4-FFF2-40B4-BE49-F238E27FC236}">
                <a16:creationId xmlns:a16="http://schemas.microsoft.com/office/drawing/2014/main" id="{DBF385CE-B732-4709-9E44-11892C27C052}"/>
              </a:ext>
            </a:extLst>
          </p:cNvPr>
          <p:cNvSpPr txBox="1"/>
          <p:nvPr/>
        </p:nvSpPr>
        <p:spPr bwMode="auto">
          <a:xfrm>
            <a:off x="6170012" y="5229542"/>
            <a:ext cx="1144893" cy="241208"/>
          </a:xfrm>
          <a:prstGeom prst="rect">
            <a:avLst/>
          </a:prstGeom>
          <a:noFill/>
          <a:ln>
            <a:noFill/>
          </a:ln>
        </p:spPr>
        <p:txBody>
          <a:bodyPr wrap="square" rtlCol="0">
            <a:spAutoFit/>
          </a:bodyPr>
          <a:lstStyle/>
          <a:p>
            <a:pPr>
              <a:defRPr/>
            </a:pPr>
            <a:r>
              <a:rPr lang="fr-FR" sz="1400" b="1" dirty="0">
                <a:solidFill>
                  <a:srgbClr val="000000"/>
                </a:solidFill>
                <a:latin typeface="Bahnschrift Condensed"/>
              </a:rPr>
              <a:t>Gabriel-James Safar</a:t>
            </a:r>
            <a:endParaRPr dirty="0">
              <a:solidFill>
                <a:srgbClr val="000000"/>
              </a:solidFill>
            </a:endParaRPr>
          </a:p>
        </p:txBody>
      </p:sp>
    </p:spTree>
    <p:extLst>
      <p:ext uri="{BB962C8B-B14F-4D97-AF65-F5344CB8AC3E}">
        <p14:creationId xmlns:p14="http://schemas.microsoft.com/office/powerpoint/2010/main" val="288739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Espace réservé du numéro de diapositive 40"/>
          <p:cNvSpPr>
            <a:spLocks noGrp="1"/>
          </p:cNvSpPr>
          <p:nvPr>
            <p:ph type="sldNum" sz="quarter" idx="82"/>
          </p:nvPr>
        </p:nvSpPr>
        <p:spPr bwMode="auto">
          <a:xfrm>
            <a:off x="8753475" y="6486522"/>
            <a:ext cx="2450306" cy="368300"/>
          </a:xfrm>
        </p:spPr>
        <p:txBody>
          <a:bodyPr/>
          <a:lstStyle/>
          <a:p>
            <a:pPr>
              <a:defRPr/>
            </a:pPr>
            <a:fld id="{00E0E155-A4C6-4C24-B5DD-AE65EC126F8C}" type="slidenum">
              <a:rPr lang="fr-FR"/>
              <a:t>6</a:t>
            </a:fld>
            <a:endParaRPr lang="fr-FR"/>
          </a:p>
        </p:txBody>
      </p:sp>
      <p:sp>
        <p:nvSpPr>
          <p:cNvPr id="9" name="Espace réservé du texte 3"/>
          <p:cNvSpPr>
            <a:spLocks noGrp="1"/>
          </p:cNvSpPr>
          <p:nvPr>
            <p:ph type="body" sz="quarter" idx="14"/>
          </p:nvPr>
        </p:nvSpPr>
        <p:spPr bwMode="auto">
          <a:xfrm>
            <a:off x="4799856" y="1613892"/>
            <a:ext cx="5400600" cy="1080000"/>
          </a:xfrm>
        </p:spPr>
        <p:txBody>
          <a:bodyPr/>
          <a:lstStyle/>
          <a:p>
            <a:pPr>
              <a:defRPr/>
            </a:pPr>
            <a:r>
              <a:rPr lang="fr-FR" sz="1800" dirty="0"/>
              <a:t>Laurent Delcayrou</a:t>
            </a:r>
            <a:endParaRPr dirty="0"/>
          </a:p>
          <a:p>
            <a:pPr lvl="1">
              <a:defRPr/>
            </a:pPr>
            <a:r>
              <a:rPr lang="fr-FR" sz="1400" dirty="0"/>
              <a:t>Chef de projet « Stratégies de résilience des territoires »</a:t>
            </a:r>
            <a:endParaRPr dirty="0"/>
          </a:p>
          <a:p>
            <a:pPr lvl="2">
              <a:defRPr/>
            </a:pPr>
            <a:r>
              <a:rPr lang="fr-FR" sz="1400" dirty="0"/>
              <a:t>The Shift Project</a:t>
            </a:r>
            <a:endParaRPr dirty="0"/>
          </a:p>
        </p:txBody>
      </p:sp>
      <p:pic>
        <p:nvPicPr>
          <p:cNvPr id="18" name="Espace réservé pour une image  24"/>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11624" y="1445871"/>
            <a:ext cx="1482502" cy="1486800"/>
          </a:xfrm>
          <a:prstGeom prst="ellipse">
            <a:avLst/>
          </a:prstGeom>
          <a:noFill/>
          <a:ln>
            <a:noFill/>
          </a:ln>
        </p:spPr>
      </p:pic>
      <p:sp>
        <p:nvSpPr>
          <p:cNvPr id="19" name="Titre 2"/>
          <p:cNvSpPr>
            <a:spLocks noGrp="1"/>
          </p:cNvSpPr>
          <p:nvPr>
            <p:ph type="title"/>
          </p:nvPr>
        </p:nvSpPr>
        <p:spPr bwMode="auto">
          <a:xfrm>
            <a:off x="462559" y="523632"/>
            <a:ext cx="7200000" cy="540000"/>
          </a:xfrm>
        </p:spPr>
        <p:txBody>
          <a:bodyPr/>
          <a:lstStyle/>
          <a:p>
            <a:pPr>
              <a:defRPr/>
            </a:pPr>
            <a:endParaRPr sz="2200" b="1" dirty="0">
              <a:solidFill>
                <a:schemeClr val="tx2"/>
              </a:solidFill>
            </a:endParaRPr>
          </a:p>
        </p:txBody>
      </p:sp>
      <p:pic>
        <p:nvPicPr>
          <p:cNvPr id="13" name="Espace réservé pour une image  2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11624" y="3373328"/>
            <a:ext cx="1486112" cy="1486112"/>
          </a:xfrm>
          <a:prstGeom prst="ellipse">
            <a:avLst/>
          </a:prstGeom>
          <a:noFill/>
          <a:ln>
            <a:noFill/>
          </a:ln>
        </p:spPr>
      </p:pic>
      <p:sp>
        <p:nvSpPr>
          <p:cNvPr id="15" name="Espace réservé du texte 3"/>
          <p:cNvSpPr>
            <a:spLocks noGrp="1"/>
          </p:cNvSpPr>
          <p:nvPr>
            <p:ph type="body" sz="quarter" idx="14"/>
          </p:nvPr>
        </p:nvSpPr>
        <p:spPr bwMode="auto">
          <a:xfrm>
            <a:off x="4758585" y="3576384"/>
            <a:ext cx="5400600" cy="1080000"/>
          </a:xfrm>
        </p:spPr>
        <p:txBody>
          <a:bodyPr/>
          <a:lstStyle/>
          <a:p>
            <a:pPr>
              <a:defRPr/>
            </a:pPr>
            <a:r>
              <a:rPr lang="fr-FR" sz="1800" dirty="0"/>
              <a:t>Corentin Riet</a:t>
            </a:r>
            <a:endParaRPr dirty="0"/>
          </a:p>
          <a:p>
            <a:pPr lvl="1">
              <a:defRPr/>
            </a:pPr>
            <a:r>
              <a:rPr lang="fr-FR" sz="1400" dirty="0"/>
              <a:t>Chargé de projet « Stratégies de résilience des territoires »</a:t>
            </a:r>
            <a:endParaRPr dirty="0"/>
          </a:p>
          <a:p>
            <a:pPr lvl="2">
              <a:defRPr/>
            </a:pPr>
            <a:r>
              <a:rPr lang="fr-FR" sz="1400" dirty="0"/>
              <a:t>The Shift Project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7</a:t>
            </a:fld>
            <a:endParaRPr lang="fr-FR" dirty="0"/>
          </a:p>
        </p:txBody>
      </p:sp>
      <p:sp>
        <p:nvSpPr>
          <p:cNvPr id="6" name="Espace réservé du pied de page 5">
            <a:extLst>
              <a:ext uri="{FF2B5EF4-FFF2-40B4-BE49-F238E27FC236}">
                <a16:creationId xmlns:a16="http://schemas.microsoft.com/office/drawing/2014/main" id="{5EFA8F82-2D79-4DB3-BED1-325CB79D61A0}"/>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
        <p:nvSpPr>
          <p:cNvPr id="9" name="Espace réservé du texte 1">
            <a:extLst>
              <a:ext uri="{FF2B5EF4-FFF2-40B4-BE49-F238E27FC236}">
                <a16:creationId xmlns:a16="http://schemas.microsoft.com/office/drawing/2014/main" id="{B574E601-5428-4143-BAF1-A9BC95F84AE9}"/>
              </a:ext>
            </a:extLst>
          </p:cNvPr>
          <p:cNvSpPr>
            <a:spLocks noGrp="1"/>
          </p:cNvSpPr>
          <p:nvPr>
            <p:ph type="body" sz="quarter" idx="14"/>
          </p:nvPr>
        </p:nvSpPr>
        <p:spPr>
          <a:xfrm>
            <a:off x="395896" y="215900"/>
            <a:ext cx="11400208" cy="5040312"/>
          </a:xfrm>
        </p:spPr>
        <p:txBody>
          <a:bodyPr/>
          <a:lstStyle/>
          <a:p>
            <a:r>
              <a:rPr lang="fr-FR" sz="3600" dirty="0">
                <a:solidFill>
                  <a:schemeClr val="accent6">
                    <a:lumMod val="60000"/>
                    <a:lumOff val="40000"/>
                  </a:schemeClr>
                </a:solidFill>
              </a:rPr>
              <a:t>The Shift Project</a:t>
            </a:r>
            <a:br>
              <a:rPr lang="fr-FR" sz="3600" dirty="0">
                <a:solidFill>
                  <a:schemeClr val="accent2"/>
                </a:solidFill>
              </a:rPr>
            </a:br>
            <a:r>
              <a:rPr lang="fr-FR" sz="3600" dirty="0">
                <a:solidFill>
                  <a:schemeClr val="accent1"/>
                </a:solidFill>
              </a:rPr>
              <a:t>pour une économie libérée de la contrainte carbone</a:t>
            </a:r>
            <a:endParaRPr lang="fr-FR" sz="3200" dirty="0">
              <a:solidFill>
                <a:schemeClr val="accent1"/>
              </a:solidFill>
            </a:endParaRPr>
          </a:p>
        </p:txBody>
      </p:sp>
      <p:pic>
        <p:nvPicPr>
          <p:cNvPr id="3" name="Image 2">
            <a:extLst>
              <a:ext uri="{FF2B5EF4-FFF2-40B4-BE49-F238E27FC236}">
                <a16:creationId xmlns:a16="http://schemas.microsoft.com/office/drawing/2014/main" id="{643A11C8-B551-43C9-8565-C6E039BB1DEC}"/>
              </a:ext>
            </a:extLst>
          </p:cNvPr>
          <p:cNvPicPr>
            <a:picLocks noChangeAspect="1"/>
          </p:cNvPicPr>
          <p:nvPr/>
        </p:nvPicPr>
        <p:blipFill>
          <a:blip r:embed="rId3"/>
          <a:stretch>
            <a:fillRect/>
          </a:stretch>
        </p:blipFill>
        <p:spPr>
          <a:xfrm>
            <a:off x="356579" y="1601788"/>
            <a:ext cx="11439525" cy="4238625"/>
          </a:xfrm>
          <a:prstGeom prst="rect">
            <a:avLst/>
          </a:prstGeom>
        </p:spPr>
      </p:pic>
    </p:spTree>
    <p:extLst>
      <p:ext uri="{BB962C8B-B14F-4D97-AF65-F5344CB8AC3E}">
        <p14:creationId xmlns:p14="http://schemas.microsoft.com/office/powerpoint/2010/main" val="384611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9440E20-5816-457D-826C-978955DF2BCA}"/>
              </a:ext>
            </a:extLst>
          </p:cNvPr>
          <p:cNvPicPr>
            <a:picLocks noChangeAspect="1"/>
          </p:cNvPicPr>
          <p:nvPr/>
        </p:nvPicPr>
        <p:blipFill>
          <a:blip r:embed="rId3"/>
          <a:stretch>
            <a:fillRect/>
          </a:stretch>
        </p:blipFill>
        <p:spPr>
          <a:xfrm>
            <a:off x="288409" y="2092262"/>
            <a:ext cx="2562225" cy="3629025"/>
          </a:xfrm>
          <a:prstGeom prst="rect">
            <a:avLst/>
          </a:prstGeom>
        </p:spPr>
      </p:pic>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8</a:t>
            </a:fld>
            <a:endParaRPr lang="fr-FR" dirty="0"/>
          </a:p>
        </p:txBody>
      </p:sp>
      <p:pic>
        <p:nvPicPr>
          <p:cNvPr id="7" name="Image 6">
            <a:extLst>
              <a:ext uri="{FF2B5EF4-FFF2-40B4-BE49-F238E27FC236}">
                <a16:creationId xmlns:a16="http://schemas.microsoft.com/office/drawing/2014/main" id="{7999926A-90E0-4CCB-A696-717F66DEB391}"/>
              </a:ext>
            </a:extLst>
          </p:cNvPr>
          <p:cNvPicPr>
            <a:picLocks noChangeAspect="1"/>
          </p:cNvPicPr>
          <p:nvPr/>
        </p:nvPicPr>
        <p:blipFill>
          <a:blip r:embed="rId4"/>
          <a:stretch>
            <a:fillRect/>
          </a:stretch>
        </p:blipFill>
        <p:spPr bwMode="auto">
          <a:xfrm>
            <a:off x="7367904" y="1847940"/>
            <a:ext cx="4746245" cy="4392488"/>
          </a:xfrm>
          <a:prstGeom prst="rect">
            <a:avLst/>
          </a:prstGeom>
        </p:spPr>
      </p:pic>
      <p:sp>
        <p:nvSpPr>
          <p:cNvPr id="9" name="Flèche droite 40">
            <a:extLst>
              <a:ext uri="{FF2B5EF4-FFF2-40B4-BE49-F238E27FC236}">
                <a16:creationId xmlns:a16="http://schemas.microsoft.com/office/drawing/2014/main" id="{A9AD9C0C-4AD5-49B5-92B3-232A97C68B52}"/>
              </a:ext>
            </a:extLst>
          </p:cNvPr>
          <p:cNvSpPr/>
          <p:nvPr/>
        </p:nvSpPr>
        <p:spPr>
          <a:xfrm>
            <a:off x="1657350" y="3781434"/>
            <a:ext cx="3417497" cy="381177"/>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a:extLst>
              <a:ext uri="{FF2B5EF4-FFF2-40B4-BE49-F238E27FC236}">
                <a16:creationId xmlns:a16="http://schemas.microsoft.com/office/drawing/2014/main" id="{B7C122CE-479D-4DFA-9A33-65ACFE780E1D}"/>
              </a:ext>
            </a:extLst>
          </p:cNvPr>
          <p:cNvGrpSpPr/>
          <p:nvPr/>
        </p:nvGrpSpPr>
        <p:grpSpPr>
          <a:xfrm>
            <a:off x="5099184" y="3145889"/>
            <a:ext cx="2044953" cy="1597419"/>
            <a:chOff x="7836408" y="4749491"/>
            <a:chExt cx="1728216" cy="1350000"/>
          </a:xfrm>
        </p:grpSpPr>
        <p:sp>
          <p:nvSpPr>
            <p:cNvPr id="12" name="Ellipse 11">
              <a:extLst>
                <a:ext uri="{FF2B5EF4-FFF2-40B4-BE49-F238E27FC236}">
                  <a16:creationId xmlns:a16="http://schemas.microsoft.com/office/drawing/2014/main" id="{6D326261-A2B1-4AA7-ADE7-F8A92828DF58}"/>
                </a:ext>
              </a:extLst>
            </p:cNvPr>
            <p:cNvSpPr/>
            <p:nvPr/>
          </p:nvSpPr>
          <p:spPr>
            <a:xfrm>
              <a:off x="8025516" y="4749491"/>
              <a:ext cx="1350000" cy="1350000"/>
            </a:xfrm>
            <a:prstGeom prst="ellipse">
              <a:avLst/>
            </a:prstGeom>
            <a:solidFill>
              <a:srgbClr val="F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CE0644FF-633A-4A2B-9177-63A0A37DBAD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801" t="10352" r="21828" b="-172"/>
            <a:stretch/>
          </p:blipFill>
          <p:spPr>
            <a:xfrm>
              <a:off x="7836408" y="4903283"/>
              <a:ext cx="1728216" cy="914400"/>
            </a:xfrm>
            <a:prstGeom prst="rect">
              <a:avLst/>
            </a:prstGeom>
          </p:spPr>
        </p:pic>
      </p:grpSp>
      <p:pic>
        <p:nvPicPr>
          <p:cNvPr id="14" name="Image 13">
            <a:extLst>
              <a:ext uri="{FF2B5EF4-FFF2-40B4-BE49-F238E27FC236}">
                <a16:creationId xmlns:a16="http://schemas.microsoft.com/office/drawing/2014/main" id="{31E0A50A-6400-42FC-B482-4B506995DA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48643" y="3469425"/>
            <a:ext cx="1080000" cy="1080000"/>
          </a:xfrm>
          <a:prstGeom prst="rect">
            <a:avLst/>
          </a:prstGeom>
        </p:spPr>
      </p:pic>
      <p:sp>
        <p:nvSpPr>
          <p:cNvPr id="15" name="Éclair 14">
            <a:extLst>
              <a:ext uri="{FF2B5EF4-FFF2-40B4-BE49-F238E27FC236}">
                <a16:creationId xmlns:a16="http://schemas.microsoft.com/office/drawing/2014/main" id="{1FE17031-A9B3-448F-AE87-6EF6AFCDEBC7}"/>
              </a:ext>
            </a:extLst>
          </p:cNvPr>
          <p:cNvSpPr/>
          <p:nvPr/>
        </p:nvSpPr>
        <p:spPr>
          <a:xfrm>
            <a:off x="3074400" y="3077829"/>
            <a:ext cx="499350" cy="68264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clair 15">
            <a:extLst>
              <a:ext uri="{FF2B5EF4-FFF2-40B4-BE49-F238E27FC236}">
                <a16:creationId xmlns:a16="http://schemas.microsoft.com/office/drawing/2014/main" id="{8655F502-66D1-4706-A4C4-AC918FC80E19}"/>
              </a:ext>
            </a:extLst>
          </p:cNvPr>
          <p:cNvSpPr/>
          <p:nvPr/>
        </p:nvSpPr>
        <p:spPr>
          <a:xfrm flipH="1">
            <a:off x="4003536" y="3184892"/>
            <a:ext cx="499350" cy="68264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Éclair 16">
            <a:extLst>
              <a:ext uri="{FF2B5EF4-FFF2-40B4-BE49-F238E27FC236}">
                <a16:creationId xmlns:a16="http://schemas.microsoft.com/office/drawing/2014/main" id="{B206C7F9-7371-49E1-901D-A8710A62B337}"/>
              </a:ext>
            </a:extLst>
          </p:cNvPr>
          <p:cNvSpPr/>
          <p:nvPr/>
        </p:nvSpPr>
        <p:spPr>
          <a:xfrm flipH="1" flipV="1">
            <a:off x="4046904" y="4280089"/>
            <a:ext cx="499350" cy="69648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clair 17">
            <a:extLst>
              <a:ext uri="{FF2B5EF4-FFF2-40B4-BE49-F238E27FC236}">
                <a16:creationId xmlns:a16="http://schemas.microsoft.com/office/drawing/2014/main" id="{C542893F-2428-4FD6-984A-82D96E893EA5}"/>
              </a:ext>
            </a:extLst>
          </p:cNvPr>
          <p:cNvSpPr/>
          <p:nvPr/>
        </p:nvSpPr>
        <p:spPr>
          <a:xfrm flipV="1">
            <a:off x="3167362" y="4147283"/>
            <a:ext cx="468779" cy="64844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space réservé du texte 1">
            <a:extLst>
              <a:ext uri="{FF2B5EF4-FFF2-40B4-BE49-F238E27FC236}">
                <a16:creationId xmlns:a16="http://schemas.microsoft.com/office/drawing/2014/main" id="{4219B1C5-976E-49CE-A848-751C7E44D9BE}"/>
              </a:ext>
            </a:extLst>
          </p:cNvPr>
          <p:cNvSpPr>
            <a:spLocks noGrp="1"/>
          </p:cNvSpPr>
          <p:nvPr>
            <p:ph type="body" sz="quarter" idx="14"/>
          </p:nvPr>
        </p:nvSpPr>
        <p:spPr>
          <a:xfrm>
            <a:off x="370421" y="317711"/>
            <a:ext cx="11743728" cy="4967786"/>
          </a:xfrm>
        </p:spPr>
        <p:txBody>
          <a:bodyPr/>
          <a:lstStyle/>
          <a:p>
            <a:r>
              <a:rPr lang="fr-FR" sz="3600" dirty="0">
                <a:solidFill>
                  <a:schemeClr val="accent6">
                    <a:lumMod val="60000"/>
                    <a:lumOff val="40000"/>
                  </a:schemeClr>
                </a:solidFill>
              </a:rPr>
              <a:t>La résilience des territoires </a:t>
            </a:r>
            <a:br>
              <a:rPr lang="fr-FR" sz="3600" dirty="0">
                <a:solidFill>
                  <a:schemeClr val="accent2"/>
                </a:solidFill>
              </a:rPr>
            </a:br>
            <a:r>
              <a:rPr lang="fr-FR" sz="3600" dirty="0">
                <a:solidFill>
                  <a:schemeClr val="accent1"/>
                </a:solidFill>
              </a:rPr>
              <a:t>pour tenir le cap de la transition écologique</a:t>
            </a:r>
            <a:endParaRPr lang="fr-FR" sz="3200" dirty="0">
              <a:solidFill>
                <a:schemeClr val="accent1"/>
              </a:solidFill>
            </a:endParaRPr>
          </a:p>
        </p:txBody>
      </p:sp>
      <p:sp>
        <p:nvSpPr>
          <p:cNvPr id="20" name="Espace réservé du pied de page 5">
            <a:extLst>
              <a:ext uri="{FF2B5EF4-FFF2-40B4-BE49-F238E27FC236}">
                <a16:creationId xmlns:a16="http://schemas.microsoft.com/office/drawing/2014/main" id="{37CA26BA-C3C4-4B72-95E0-D678238BEC60}"/>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113483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9C3C37A8-EDE1-4B27-89DC-D540D6E60139}"/>
              </a:ext>
            </a:extLst>
          </p:cNvPr>
          <p:cNvSpPr>
            <a:spLocks noGrp="1"/>
          </p:cNvSpPr>
          <p:nvPr>
            <p:ph type="sldNum" sz="quarter" idx="16"/>
          </p:nvPr>
        </p:nvSpPr>
        <p:spPr>
          <a:xfrm>
            <a:off x="8753475" y="6486522"/>
            <a:ext cx="2450306" cy="368300"/>
          </a:xfrm>
        </p:spPr>
        <p:txBody>
          <a:bodyPr/>
          <a:lstStyle/>
          <a:p>
            <a:fld id="{00E0E155-A4C6-4C24-B5DD-AE65EC126F8C}" type="slidenum">
              <a:rPr lang="fr-FR" smtClean="0"/>
              <a:pPr/>
              <a:t>9</a:t>
            </a:fld>
            <a:endParaRPr lang="fr-FR" dirty="0"/>
          </a:p>
        </p:txBody>
      </p:sp>
      <p:sp>
        <p:nvSpPr>
          <p:cNvPr id="19" name="Espace réservé du texte 1">
            <a:extLst>
              <a:ext uri="{FF2B5EF4-FFF2-40B4-BE49-F238E27FC236}">
                <a16:creationId xmlns:a16="http://schemas.microsoft.com/office/drawing/2014/main" id="{4219B1C5-976E-49CE-A848-751C7E44D9BE}"/>
              </a:ext>
            </a:extLst>
          </p:cNvPr>
          <p:cNvSpPr>
            <a:spLocks noGrp="1"/>
          </p:cNvSpPr>
          <p:nvPr>
            <p:ph type="body" sz="quarter" idx="14"/>
          </p:nvPr>
        </p:nvSpPr>
        <p:spPr>
          <a:xfrm>
            <a:off x="370421" y="317711"/>
            <a:ext cx="11373807" cy="4967786"/>
          </a:xfrm>
        </p:spPr>
        <p:txBody>
          <a:bodyPr/>
          <a:lstStyle/>
          <a:p>
            <a:r>
              <a:rPr lang="fr-FR" sz="3600" dirty="0">
                <a:solidFill>
                  <a:schemeClr val="accent6">
                    <a:lumMod val="60000"/>
                    <a:lumOff val="40000"/>
                  </a:schemeClr>
                </a:solidFill>
              </a:rPr>
              <a:t>Un changement de trajectoire </a:t>
            </a:r>
            <a:br>
              <a:rPr lang="fr-FR" sz="3600" dirty="0">
                <a:solidFill>
                  <a:schemeClr val="accent2"/>
                </a:solidFill>
              </a:rPr>
            </a:br>
            <a:r>
              <a:rPr lang="fr-FR" sz="3600" dirty="0">
                <a:solidFill>
                  <a:schemeClr val="accent1"/>
                </a:solidFill>
              </a:rPr>
              <a:t>à amorcer avant la fin du mandat communal</a:t>
            </a:r>
            <a:endParaRPr lang="fr-FR" sz="3200" dirty="0">
              <a:solidFill>
                <a:schemeClr val="accent1"/>
              </a:solidFill>
            </a:endParaRPr>
          </a:p>
        </p:txBody>
      </p:sp>
      <p:sp>
        <p:nvSpPr>
          <p:cNvPr id="21" name="ZoneTexte 20">
            <a:extLst>
              <a:ext uri="{FF2B5EF4-FFF2-40B4-BE49-F238E27FC236}">
                <a16:creationId xmlns:a16="http://schemas.microsoft.com/office/drawing/2014/main" id="{A6C10BD6-F957-480B-A21F-F0BC1B73F055}"/>
              </a:ext>
            </a:extLst>
          </p:cNvPr>
          <p:cNvSpPr txBox="1"/>
          <p:nvPr/>
        </p:nvSpPr>
        <p:spPr>
          <a:xfrm>
            <a:off x="7488758" y="3226944"/>
            <a:ext cx="4255470" cy="1323439"/>
          </a:xfrm>
          <a:prstGeom prst="rect">
            <a:avLst/>
          </a:prstGeom>
          <a:noFill/>
        </p:spPr>
        <p:txBody>
          <a:bodyPr wrap="square" rtlCol="0">
            <a:spAutoFit/>
          </a:bodyPr>
          <a:lstStyle/>
          <a:p>
            <a:r>
              <a:rPr lang="fr-FR" sz="2000" b="1" dirty="0">
                <a:solidFill>
                  <a:schemeClr val="tx2"/>
                </a:solidFill>
              </a:rPr>
              <a:t>Diminuer les émissions de 4,7 % par an jusqu’à 2030</a:t>
            </a:r>
          </a:p>
          <a:p>
            <a:endParaRPr lang="fr-FR" sz="2000" b="1" dirty="0">
              <a:solidFill>
                <a:schemeClr val="tx2"/>
              </a:solidFill>
            </a:endParaRPr>
          </a:p>
          <a:p>
            <a:r>
              <a:rPr lang="fr-FR" sz="2000" dirty="0">
                <a:solidFill>
                  <a:schemeClr val="tx2"/>
                </a:solidFill>
              </a:rPr>
              <a:t>contre 1,7 % depuis 2010</a:t>
            </a:r>
          </a:p>
        </p:txBody>
      </p:sp>
      <p:pic>
        <p:nvPicPr>
          <p:cNvPr id="5" name="Image 4">
            <a:extLst>
              <a:ext uri="{FF2B5EF4-FFF2-40B4-BE49-F238E27FC236}">
                <a16:creationId xmlns:a16="http://schemas.microsoft.com/office/drawing/2014/main" id="{B7FCD0D1-49F9-49B6-89A9-FB4DB710D95A}"/>
              </a:ext>
            </a:extLst>
          </p:cNvPr>
          <p:cNvPicPr>
            <a:picLocks noChangeAspect="1"/>
          </p:cNvPicPr>
          <p:nvPr/>
        </p:nvPicPr>
        <p:blipFill>
          <a:blip r:embed="rId3"/>
          <a:stretch>
            <a:fillRect/>
          </a:stretch>
        </p:blipFill>
        <p:spPr>
          <a:xfrm>
            <a:off x="868687" y="1399925"/>
            <a:ext cx="6040113" cy="4834188"/>
          </a:xfrm>
          <a:prstGeom prst="rect">
            <a:avLst/>
          </a:prstGeom>
        </p:spPr>
      </p:pic>
      <p:sp>
        <p:nvSpPr>
          <p:cNvPr id="7" name="Espace réservé du pied de page 5">
            <a:extLst>
              <a:ext uri="{FF2B5EF4-FFF2-40B4-BE49-F238E27FC236}">
                <a16:creationId xmlns:a16="http://schemas.microsoft.com/office/drawing/2014/main" id="{D50635EF-7E93-4D92-B069-2E85DCB452A1}"/>
              </a:ext>
            </a:extLst>
          </p:cNvPr>
          <p:cNvSpPr>
            <a:spLocks noGrp="1"/>
          </p:cNvSpPr>
          <p:nvPr>
            <p:ph type="ftr" sz="quarter" idx="17"/>
          </p:nvPr>
        </p:nvSpPr>
        <p:spPr>
          <a:xfrm>
            <a:off x="695325" y="6489700"/>
            <a:ext cx="8058150" cy="368300"/>
          </a:xfrm>
        </p:spPr>
        <p:txBody>
          <a:bodyPr/>
          <a:lstStyle/>
          <a:p>
            <a:pPr>
              <a:defRPr/>
            </a:pPr>
            <a:r>
              <a:rPr lang="fr-FR" dirty="0"/>
              <a:t>The Shift Project – Transformer nos territoires – Montagnes</a:t>
            </a:r>
          </a:p>
        </p:txBody>
      </p:sp>
    </p:spTree>
    <p:extLst>
      <p:ext uri="{BB962C8B-B14F-4D97-AF65-F5344CB8AC3E}">
        <p14:creationId xmlns:p14="http://schemas.microsoft.com/office/powerpoint/2010/main" val="2251780076"/>
      </p:ext>
    </p:extLst>
  </p:cSld>
  <p:clrMapOvr>
    <a:masterClrMapping/>
  </p:clrMapOvr>
</p:sld>
</file>

<file path=ppt/theme/theme1.xml><?xml version="1.0" encoding="utf-8"?>
<a:theme xmlns:a="http://schemas.openxmlformats.org/drawingml/2006/main" name="Texte et figu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res et chapitres">
  <a:themeElements>
    <a:clrScheme name="Shift Project">
      <a:dk1>
        <a:srgbClr val="000000"/>
      </a:dk1>
      <a:lt1>
        <a:srgbClr val="FFFFFF"/>
      </a:lt1>
      <a:dk2>
        <a:srgbClr val="00005A"/>
      </a:dk2>
      <a:lt2>
        <a:srgbClr val="FFFFFF"/>
      </a:lt2>
      <a:accent1>
        <a:srgbClr val="00005A"/>
      </a:accent1>
      <a:accent2>
        <a:srgbClr val="FF8200"/>
      </a:accent2>
      <a:accent3>
        <a:srgbClr val="FAB464"/>
      </a:accent3>
      <a:accent4>
        <a:srgbClr val="FFDC50"/>
      </a:accent4>
      <a:accent5>
        <a:srgbClr val="82C8FA"/>
      </a:accent5>
      <a:accent6>
        <a:srgbClr val="0028DC"/>
      </a:accent6>
      <a:hlink>
        <a:srgbClr val="FF8200"/>
      </a:hlink>
      <a:folHlink>
        <a:srgbClr val="FF82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12464</TotalTime>
  <Words>1477</Words>
  <Application>Microsoft Office PowerPoint</Application>
  <PresentationFormat>Grand écran</PresentationFormat>
  <Paragraphs>227</Paragraphs>
  <Slides>29</Slides>
  <Notes>26</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29</vt:i4>
      </vt:variant>
    </vt:vector>
  </HeadingPairs>
  <TitlesOfParts>
    <vt:vector size="39" baseType="lpstr">
      <vt:lpstr>Arial</vt:lpstr>
      <vt:lpstr>Bahnschrift Condensed</vt:lpstr>
      <vt:lpstr>Calibri</vt:lpstr>
      <vt:lpstr>Poppins-Medium</vt:lpstr>
      <vt:lpstr>Poppins-Regular</vt:lpstr>
      <vt:lpstr>Symbol</vt:lpstr>
      <vt:lpstr>Trebuchet MS</vt:lpstr>
      <vt:lpstr>Texte et figures</vt:lpstr>
      <vt:lpstr>Titres et chapitres</vt:lpstr>
      <vt:lpstr>oleObj</vt:lpstr>
      <vt:lpstr>Présentation PowerPoint</vt:lpstr>
      <vt:lpstr>Le Shift, c’est quoi ? </vt:lpstr>
      <vt:lpstr>Comment ?   </vt:lpstr>
      <vt:lpstr>Présentation PowerPoint</vt:lpstr>
      <vt:lpstr>Qui nous finance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Hervé</dc:creator>
  <cp:lastModifiedBy>TSP_User</cp:lastModifiedBy>
  <cp:revision>276</cp:revision>
  <cp:lastPrinted>2022-11-10T14:51:40Z</cp:lastPrinted>
  <dcterms:created xsi:type="dcterms:W3CDTF">2021-05-25T14:39:04Z</dcterms:created>
  <dcterms:modified xsi:type="dcterms:W3CDTF">2022-12-12T14:42:28Z</dcterms:modified>
</cp:coreProperties>
</file>